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21639-5795-4CA0-BC4B-24B88A772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95FC32-0F01-47AE-8B1D-23728290E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866FE-AFFA-4820-80C0-91BCECA7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F7BC74-B61C-4396-960E-E1B634CC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E8BA7-046B-4417-9AA2-E95E1F7C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99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0C058-AB64-4CD4-9F6D-F2C60635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CA0EA8-1EC8-4DFE-8757-78120FC2D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B04771-2ADF-4F19-8EEA-A4EC22BE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D5F77-C367-4D97-B27B-056ED411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D03425-B18F-40B7-AE7D-FB9BD98B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9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7195BC-12DB-4E19-AD7E-9FA2DBE1D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9DADC8-F089-42B0-917B-EAB8BF029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E20F2B-2587-498E-B5FD-A6D4BB37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7FC372-D548-41BD-8260-FD8BACA7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2580A-E063-400E-A6DD-15874E9B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5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CA263-8F5D-40AD-AC84-F806513E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9DFF3-D0C5-47E6-96CF-87239A11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BA5EF4-C298-4DE0-85B7-8D7D2309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DD5314-BBAE-4F57-A145-0EDA6CAB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5ACB26-D69A-4DE2-AF8A-FF6D57E0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63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010E8-92C8-4EAE-AA60-92BCA520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B0B6E0-AF7F-4FFB-95AD-0A4EAE9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503E28-1603-4782-BEAD-A3EFCD51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AEE9E8-BC8F-4A9D-B241-F575521D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F5052A-BE60-437F-89AC-CB927451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02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39926-7E60-4426-97B0-C4212196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441D5-7133-4FDD-B578-84531D819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8564BB-4415-4C36-9DD7-77E4044A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3D9D7C-9C77-4C1C-8A46-25106DD7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ABD26F-4FC3-4A95-B34A-DD8C876F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C851FE-F30E-4580-8FCF-9C167FF8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40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64EA0-E307-4D77-A74D-A20DB4C8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7A5B79-0617-411A-BF1C-774ECE37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412915-F949-4B2D-99AC-631F1FF75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B7C753-E448-4D89-AC20-FBDDC3DEB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9BFDA7-C7B4-4578-854A-A762B411E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067612-F45C-4B2D-85AA-0F5EF4CD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CFC4806-2075-4C89-B5F4-B12CE45B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8F98D0-907C-4A10-B739-BB7BAB17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02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E085E-3A73-44BA-92B6-2011BFF1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93F3A7-DF05-46F5-8490-D09EDD72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AC3590-0163-4B3C-B292-7C49416F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AF7028-2AA1-449C-B6F1-F3E75F27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06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F36B47-FEFB-45A5-AAC0-A3B15022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203C17-2309-4F35-933D-1C978358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A7DD8A-BB6B-49BB-89C4-0CCD9217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6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40331-56F4-45C3-898B-13BE336C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B0C416-0F8A-4819-9AC2-583CB2766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ABE957-9572-4B98-A354-F0D94891F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7620B6-93A9-453A-A95C-C56D1281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68ACAF-2C10-40D4-B5F5-D372D1FB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798471-9B0D-48C2-91F4-C90B2C20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45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3929A-A047-47B1-A528-FCF82DBA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EF6153-1E30-45DD-92A3-00B554249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5E44A7-79FC-4F83-9F58-3BAFEDC52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D1B8CE-F0D7-4488-B1D5-0795443A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8058C6-B457-4590-8C3F-6E88B564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B6B7F7-23D2-44B8-9432-E4A9ED6D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66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5510AB-E6D7-4D1C-8804-2CB433F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AF9362-B10D-488B-B245-505F54C3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A36B3-E274-4ABA-BE51-CEA769F06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6E82-3199-4358-ADA4-953EC03112B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275BF-EBD5-4239-8EBE-B182CC209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CB37CC-934C-4B35-B50F-CD2D57EBF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A076-B687-4185-A209-B552215BCB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7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DF6824-C4FC-4A11-A78B-113B5211F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57" t="1252" b="33335"/>
          <a:stretch/>
        </p:blipFill>
        <p:spPr>
          <a:xfrm>
            <a:off x="159798" y="355107"/>
            <a:ext cx="11869185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0CD8F5-C11E-4BEC-B3BA-5F8CEA4B1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66" t="1607" r="-113" b="28723"/>
          <a:stretch/>
        </p:blipFill>
        <p:spPr>
          <a:xfrm>
            <a:off x="165386" y="310718"/>
            <a:ext cx="11861228" cy="58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4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FABIANA ALFIERI</dc:creator>
  <cp:lastModifiedBy>FABIANA ALFIERI</cp:lastModifiedBy>
  <cp:revision>2</cp:revision>
  <dcterms:created xsi:type="dcterms:W3CDTF">2020-11-11T10:13:15Z</dcterms:created>
  <dcterms:modified xsi:type="dcterms:W3CDTF">2020-11-11T10:16:42Z</dcterms:modified>
</cp:coreProperties>
</file>