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039765-7804-4CE7-A426-74AD297F7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FAFE544-0FEA-4928-8789-1CAEA4260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B50720-DD92-46ED-8EFA-8D6CDF65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D2C5C1-4377-4690-8A4C-2BBD8875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C5AA35-5EF5-443A-81F7-B7025C56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3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487C98-A954-403D-A15B-6905D27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820F804-3599-4033-8A2D-52D48FD87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BF14FA-F89E-4405-B903-33C9CDCE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8A6073-4003-42D2-809E-413875B1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DE2220-A9C7-495F-BA9C-F505913B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1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FA13394-8E08-4DF5-B9C0-E73909C1B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94A960B-8EE5-4753-A502-09E3405014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EB393E-A7D9-4485-B143-C2DC80A4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148C4D-0CD7-49B8-A82D-748377F6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96420-EBD6-472D-89F5-BEDCE4CF4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90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A5425-3AA3-45C2-869C-0166BF4A7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C7057A-BC08-4ECD-A401-74A44ACC1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A13743-44B5-4B63-8929-D6CDA077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105C39-5806-4671-BF4E-8D687283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E5D0A8-B99A-4D45-ACB0-400FD21E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38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416065-3456-4524-873F-840D57D9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37B8D8-9F49-4CB4-9BE3-C48396404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74052-0563-4357-A5F1-8E78CAD3A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6187D7-ED94-45B3-B974-427ED50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D72B58-5576-4171-A779-007946CD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36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CD2D1-B020-423F-A23C-862D17B9A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BEF548-EA53-4FB8-BC18-378072FA7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71FAC0-5CE9-495C-9520-FE0514298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B0369B-FCAC-4F4B-8E66-D1B12782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9C5D1E-C527-4F83-BB16-30BA16C6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127F48-F3EA-4EA6-875A-647421E80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262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5CBCA-2E1A-47F4-A043-A3C13F86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0D3A33-78B0-4C3E-A44C-22868E580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DD0492-66E0-4F4A-8B51-22C4B9972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8A87764-362C-4CCE-8F72-91AF0EDBC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C7BC98-A474-4D57-B983-81E0496BA2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EEF7756-473B-4A7F-848D-001EB7D9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24E2570-17BC-417B-84C1-88526702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39E85E8-E48A-4FEF-BED0-914CFDFF1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71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DC1BA2-E46A-48F9-A6FB-B15A6759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4F62BD0-B533-45F2-B68B-6FFAF5544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14E256-95CD-4EB6-875B-7D24D06E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5CBBED4-9A4B-4784-8938-B329D6E80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237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09639A3-5150-44F5-BF19-1BB6CC34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3859FD8-0807-418B-B183-48134006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2B9FAE-34FE-4CD9-9A10-887138D8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39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792951-412B-4463-980C-8B40CEA4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7F8BD0-DF1E-474D-BAB7-DC2165E5B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C93B34-2835-436C-803F-E1F4275ED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5917CF-1E88-4245-940E-4B2BACA8B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275872-1A03-4CFA-8BF5-454D673F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8355AE-8525-4FFF-8030-41BA8127E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0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CAA45C-07E9-4637-AF4A-2B4A2ADD0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9B194D4-852E-46D6-86E8-DEE5B6223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D322F6-B43D-492B-BBB6-863A53F66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4EF17E-7CC3-4CAD-A423-F9A8B8DF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EA97B2-F079-4EDB-B749-DBCB2B45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974B910-9779-4C2F-9147-24713A02C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4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48A0B54-2091-4D2C-8F5E-508167FE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8E982C-75F4-433A-9686-296CE1E3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424DF8-B1D5-4538-9952-AB69D79677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8FC-CF80-4B72-991C-2BB7359F8084}" type="datetimeFigureOut">
              <a:rPr lang="it-IT" smtClean="0"/>
              <a:t>12/07/2021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12A3F6-250A-412B-A3C2-756471533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565936-19F0-42B0-9584-55394373F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E220-877A-4997-8D1D-3080DE0B5D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1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E8B1819-51D4-43BD-95F7-33D016102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2" y="643467"/>
            <a:ext cx="9904115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36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FABIANA ALFIERI</dc:creator>
  <cp:lastModifiedBy>FABIANA ALFIERI</cp:lastModifiedBy>
  <cp:revision>3</cp:revision>
  <dcterms:created xsi:type="dcterms:W3CDTF">2021-07-12T09:18:51Z</dcterms:created>
  <dcterms:modified xsi:type="dcterms:W3CDTF">2021-07-12T14:10:35Z</dcterms:modified>
</cp:coreProperties>
</file>