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88D0C1-189E-4619-A5D1-572165B65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275991-1FA2-42F7-B0C4-E96AAB8CE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07C72-82C8-40BE-B95B-E57C5D5C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DF8887-68D9-4C63-82F6-1C13BEBF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9B669B-3F81-40F7-AB67-6C969275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39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B9DC7-EDC7-4E6D-9E51-73E2FE0E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C5C843-C8B6-42F4-9575-E17B532E6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58BAF7-7AB6-4D3C-893F-15AA8D7B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C54D43-64EF-467F-B214-C20A1FB8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07487F-AF74-4748-A938-522668475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14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8BA0667-0014-47B1-9820-CE33A197C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A763E26-AC2C-4129-987A-6EE017675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EDAC60-7BE9-42E7-9B53-51EB4523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1D32B9-E699-4311-B9C1-71A84C59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91EA37-FF24-429E-95E5-07AD204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08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ABA85-4F99-425B-A879-954BEC44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9605C5-7497-47E0-848B-19A6B362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97D3CD-9C32-4E41-981B-1DC7F86F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B82578-6648-4391-8F98-D87CBDA8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5D9F39-F8AD-4F6F-8C14-7F7B4AD5C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4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68225-B91E-414D-A037-6DDA9ABF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A36C9D-3257-43C7-87F6-EDFCD38B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A23CE2-EF27-41AD-8D68-776DB847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11157-20A7-4CA2-8EE7-A1461CC7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E83AC2-4EB5-4D3C-90A6-7C6D2C98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7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B39B07-AE63-4C0A-B8CA-6D87F31C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C42983-300A-4B04-A554-6352B39E0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E57EDD-5950-4E39-99B3-0C1C58693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5398B5-F407-4619-BD1B-6DE6DAA4E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5E99B56-6302-4611-BFD4-412F582F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5354BB-24EA-47A7-A57D-E345308B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3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75EDD-CDC8-4E45-9596-81E360A7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4B7F33-AF21-4B08-9E03-2A2809E71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E0EA94-4AB1-46EE-AD0E-24CB9A9AB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7F73F71-F2BC-42D7-8EC0-B553258C5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8EDB2E-0B1B-4FC4-9999-C1C54061BD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37C49D8-F13E-4912-94A0-93480AF1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29A7A7-C1DD-4808-B6BB-2BEF0DA3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29659B-09D9-4BE4-9E5D-1BC8585B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56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F22AD-AB80-4154-8031-ECB206DC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F00FA9-7445-431C-AC1C-A8FCA019A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E1B411-36ED-48E1-A327-027AC9E0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93E635-C621-4824-8F3D-A498F039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489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8791D-6D05-44EB-8557-3FAEF1903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FC9273-EC18-48F9-8CDB-01367B3B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1B358A-DFB1-40F1-8A02-A71ADCD5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45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EDE3C0-D11C-44F4-9E15-69685850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523C82-9EF2-4190-981B-C3EA0C846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F9DF749-6299-44CF-BF19-AED60CFE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9FC16A2-6D53-4CB0-87AB-C29DA6B9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F4BFD47-A0A4-4668-A7D7-414B52F7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98F776-AF4D-46A7-9064-1C0E4409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41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045A7-4AD5-4019-8423-7FC760D9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B6B319E-2F2E-451D-BBB3-160A70232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E38913-5252-483C-808B-524591264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FA30C6-2E21-4E8C-89FF-22F05971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9329F8-CD40-4E2F-80AF-0D4A8C0E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B61E203-EC70-4E07-9CE4-6E8FDE25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0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0F614F-E2A5-49E1-82D3-735382F9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29E6D1-1F88-4CD2-98F8-A61F0BB8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A3425D-080A-4F73-9B4C-AA58474C7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2966-936F-409C-9BC1-6EB13BA35218}" type="datetimeFigureOut">
              <a:rPr lang="it-IT" smtClean="0"/>
              <a:t>13/04/2021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63FF04-6438-4552-BF90-80C4764F9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BE940C-15D9-4211-8269-C30A71B5D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B1D4-5E4B-43F0-B319-2FDA998423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77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i, plastica&#10;&#10;Descrizione generata automaticamente">
            <a:extLst>
              <a:ext uri="{FF2B5EF4-FFF2-40B4-BE49-F238E27FC236}">
                <a16:creationId xmlns:a16="http://schemas.microsoft.com/office/drawing/2014/main" id="{CB8D8AF0-812C-4F53-8D08-1E8A50B23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12431" b="3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9" name="Immagine 8" descr="Immagine che contiene microscopio, interni, ingombro&#10;&#10;Descrizione generata automaticamente">
            <a:extLst>
              <a:ext uri="{FF2B5EF4-FFF2-40B4-BE49-F238E27FC236}">
                <a16:creationId xmlns:a16="http://schemas.microsoft.com/office/drawing/2014/main" id="{80D1A3C4-A1D0-42B6-9127-EBF21A175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Immagine 10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69AD4DB-2308-4EA4-B8FC-4A866ABAF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r="3" b="11598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6044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FABIANA ALFIERI</dc:creator>
  <cp:lastModifiedBy>FABIANA ALFIERI</cp:lastModifiedBy>
  <cp:revision>1</cp:revision>
  <dcterms:created xsi:type="dcterms:W3CDTF">2021-04-13T09:38:06Z</dcterms:created>
  <dcterms:modified xsi:type="dcterms:W3CDTF">2021-04-13T09:39:37Z</dcterms:modified>
</cp:coreProperties>
</file>