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0" r:id="rId2"/>
  </p:sldIdLst>
  <p:sldSz cx="17678400" cy="9944100"/>
  <p:notesSz cx="6797675" cy="9925050"/>
  <p:defaultTextStyle>
    <a:defPPr>
      <a:defRPr lang="en-US"/>
    </a:defPPr>
    <a:lvl1pPr marL="0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1pPr>
    <a:lvl2pPr marL="464790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2pPr>
    <a:lvl3pPr marL="929579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3pPr>
    <a:lvl4pPr marL="1394369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4pPr>
    <a:lvl5pPr marL="1859158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5pPr>
    <a:lvl6pPr marL="2323948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6pPr>
    <a:lvl7pPr marL="2788737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7pPr>
    <a:lvl8pPr marL="3253527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8pPr>
    <a:lvl9pPr marL="3718316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1BB236D4-2A3C-D24E-9C49-B505A96D513E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0E3"/>
    <a:srgbClr val="538F83"/>
    <a:srgbClr val="3FB2A4"/>
    <a:srgbClr val="3B9BA5"/>
    <a:srgbClr val="318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45347-7E72-44E1-94A7-70AE85F8396B}" v="2" dt="2020-09-24T12:52:43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/>
    <p:restoredTop sz="94655"/>
  </p:normalViewPr>
  <p:slideViewPr>
    <p:cSldViewPr snapToGrid="0" snapToObjects="1">
      <p:cViewPr varScale="1">
        <p:scale>
          <a:sx n="48" d="100"/>
          <a:sy n="4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AJELLO" userId="S::majello@unina.it::055ca103-6d94-43be-b5ff-ff1251dafaf9" providerId="AD" clId="Web-{92645347-7E72-44E1-94A7-70AE85F8396B}"/>
    <pc:docChg chg="modSld">
      <pc:chgData name="BARBARA MAJELLO" userId="S::majello@unina.it::055ca103-6d94-43be-b5ff-ff1251dafaf9" providerId="AD" clId="Web-{92645347-7E72-44E1-94A7-70AE85F8396B}" dt="2020-09-24T12:52:43.561" v="1" actId="20577"/>
      <pc:docMkLst>
        <pc:docMk/>
      </pc:docMkLst>
      <pc:sldChg chg="modSp">
        <pc:chgData name="BARBARA MAJELLO" userId="S::majello@unina.it::055ca103-6d94-43be-b5ff-ff1251dafaf9" providerId="AD" clId="Web-{92645347-7E72-44E1-94A7-70AE85F8396B}" dt="2020-09-24T12:52:43.561" v="0" actId="20577"/>
        <pc:sldMkLst>
          <pc:docMk/>
          <pc:sldMk cId="2627101971" sldId="260"/>
        </pc:sldMkLst>
        <pc:spChg chg="mod">
          <ac:chgData name="BARBARA MAJELLO" userId="S::majello@unina.it::055ca103-6d94-43be-b5ff-ff1251dafaf9" providerId="AD" clId="Web-{92645347-7E72-44E1-94A7-70AE85F8396B}" dt="2020-09-24T12:52:43.561" v="0" actId="20577"/>
          <ac:spMkLst>
            <pc:docMk/>
            <pc:sldMk cId="2627101971" sldId="260"/>
            <ac:spMk id="18" creationId="{598A8659-BF5C-C249-97DC-36A5265972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27426"/>
            <a:ext cx="13258800" cy="3462020"/>
          </a:xfrm>
        </p:spPr>
        <p:txBody>
          <a:bodyPr anchor="b"/>
          <a:lstStyle>
            <a:lvl1pPr algn="ctr">
              <a:defRPr sz="8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222955"/>
            <a:ext cx="13258800" cy="2400855"/>
          </a:xfrm>
        </p:spPr>
        <p:txBody>
          <a:bodyPr/>
          <a:lstStyle>
            <a:lvl1pPr marL="0" indent="0" algn="ctr">
              <a:buNone/>
              <a:defRPr sz="3480"/>
            </a:lvl1pPr>
            <a:lvl2pPr marL="662940" indent="0" algn="ctr">
              <a:buNone/>
              <a:defRPr sz="2900"/>
            </a:lvl2pPr>
            <a:lvl3pPr marL="1325880" indent="0" algn="ctr">
              <a:buNone/>
              <a:defRPr sz="2610"/>
            </a:lvl3pPr>
            <a:lvl4pPr marL="1988820" indent="0" algn="ctr">
              <a:buNone/>
              <a:defRPr sz="2320"/>
            </a:lvl4pPr>
            <a:lvl5pPr marL="2651760" indent="0" algn="ctr">
              <a:buNone/>
              <a:defRPr sz="2320"/>
            </a:lvl5pPr>
            <a:lvl6pPr marL="3314700" indent="0" algn="ctr">
              <a:buNone/>
              <a:defRPr sz="2320"/>
            </a:lvl6pPr>
            <a:lvl7pPr marL="3977640" indent="0" algn="ctr">
              <a:buNone/>
              <a:defRPr sz="2320"/>
            </a:lvl7pPr>
            <a:lvl8pPr marL="4640580" indent="0" algn="ctr">
              <a:buNone/>
              <a:defRPr sz="2320"/>
            </a:lvl8pPr>
            <a:lvl9pPr marL="5303520" indent="0" algn="ctr">
              <a:buNone/>
              <a:defRPr sz="232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047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31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51105" y="529431"/>
            <a:ext cx="3811905" cy="842716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390" y="529431"/>
            <a:ext cx="11214735" cy="84271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79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60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83" y="2479121"/>
            <a:ext cx="15247620" cy="4136469"/>
          </a:xfrm>
        </p:spPr>
        <p:txBody>
          <a:bodyPr anchor="b"/>
          <a:lstStyle>
            <a:lvl1pPr>
              <a:defRPr sz="8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83" y="6654722"/>
            <a:ext cx="15247620" cy="2175271"/>
          </a:xfrm>
        </p:spPr>
        <p:txBody>
          <a:bodyPr/>
          <a:lstStyle>
            <a:lvl1pPr marL="0" indent="0">
              <a:buNone/>
              <a:defRPr sz="3480">
                <a:solidFill>
                  <a:schemeClr val="tx1">
                    <a:tint val="75000"/>
                  </a:schemeClr>
                </a:solidFill>
              </a:defRPr>
            </a:lvl1pPr>
            <a:lvl2pPr marL="6629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2588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3pPr>
            <a:lvl4pPr marL="198882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4pPr>
            <a:lvl5pPr marL="265176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5pPr>
            <a:lvl6pPr marL="331470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6pPr>
            <a:lvl7pPr marL="397764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7pPr>
            <a:lvl8pPr marL="464058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8pPr>
            <a:lvl9pPr marL="530352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390" y="2647156"/>
            <a:ext cx="7513320" cy="630944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9690" y="2647156"/>
            <a:ext cx="7513320" cy="630944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0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529432"/>
            <a:ext cx="15247620" cy="192206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93" y="2437687"/>
            <a:ext cx="7478791" cy="1194672"/>
          </a:xfrm>
        </p:spPr>
        <p:txBody>
          <a:bodyPr anchor="b"/>
          <a:lstStyle>
            <a:lvl1pPr marL="0" indent="0">
              <a:buNone/>
              <a:defRPr sz="3480" b="1"/>
            </a:lvl1pPr>
            <a:lvl2pPr marL="662940" indent="0">
              <a:buNone/>
              <a:defRPr sz="2900" b="1"/>
            </a:lvl2pPr>
            <a:lvl3pPr marL="1325880" indent="0">
              <a:buNone/>
              <a:defRPr sz="2610" b="1"/>
            </a:lvl3pPr>
            <a:lvl4pPr marL="1988820" indent="0">
              <a:buNone/>
              <a:defRPr sz="2320" b="1"/>
            </a:lvl4pPr>
            <a:lvl5pPr marL="2651760" indent="0">
              <a:buNone/>
              <a:defRPr sz="2320" b="1"/>
            </a:lvl5pPr>
            <a:lvl6pPr marL="3314700" indent="0">
              <a:buNone/>
              <a:defRPr sz="2320" b="1"/>
            </a:lvl6pPr>
            <a:lvl7pPr marL="3977640" indent="0">
              <a:buNone/>
              <a:defRPr sz="2320" b="1"/>
            </a:lvl7pPr>
            <a:lvl8pPr marL="4640580" indent="0">
              <a:buNone/>
              <a:defRPr sz="2320" b="1"/>
            </a:lvl8pPr>
            <a:lvl9pPr marL="5303520" indent="0">
              <a:buNone/>
              <a:defRPr sz="232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93" y="3632359"/>
            <a:ext cx="7478791" cy="534265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49690" y="2437687"/>
            <a:ext cx="7515623" cy="1194672"/>
          </a:xfrm>
        </p:spPr>
        <p:txBody>
          <a:bodyPr anchor="b"/>
          <a:lstStyle>
            <a:lvl1pPr marL="0" indent="0">
              <a:buNone/>
              <a:defRPr sz="3480" b="1"/>
            </a:lvl1pPr>
            <a:lvl2pPr marL="662940" indent="0">
              <a:buNone/>
              <a:defRPr sz="2900" b="1"/>
            </a:lvl2pPr>
            <a:lvl3pPr marL="1325880" indent="0">
              <a:buNone/>
              <a:defRPr sz="2610" b="1"/>
            </a:lvl3pPr>
            <a:lvl4pPr marL="1988820" indent="0">
              <a:buNone/>
              <a:defRPr sz="2320" b="1"/>
            </a:lvl4pPr>
            <a:lvl5pPr marL="2651760" indent="0">
              <a:buNone/>
              <a:defRPr sz="2320" b="1"/>
            </a:lvl5pPr>
            <a:lvl6pPr marL="3314700" indent="0">
              <a:buNone/>
              <a:defRPr sz="2320" b="1"/>
            </a:lvl6pPr>
            <a:lvl7pPr marL="3977640" indent="0">
              <a:buNone/>
              <a:defRPr sz="2320" b="1"/>
            </a:lvl7pPr>
            <a:lvl8pPr marL="4640580" indent="0">
              <a:buNone/>
              <a:defRPr sz="2320" b="1"/>
            </a:lvl8pPr>
            <a:lvl9pPr marL="5303520" indent="0">
              <a:buNone/>
              <a:defRPr sz="232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49690" y="3632359"/>
            <a:ext cx="7515623" cy="534265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3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62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1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662940"/>
            <a:ext cx="5701744" cy="2320290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23" y="1431767"/>
            <a:ext cx="8949690" cy="7066756"/>
          </a:xfrm>
        </p:spPr>
        <p:txBody>
          <a:bodyPr/>
          <a:lstStyle>
            <a:lvl1pPr>
              <a:defRPr sz="4640"/>
            </a:lvl1pPr>
            <a:lvl2pPr>
              <a:defRPr sz="4060"/>
            </a:lvl2pPr>
            <a:lvl3pPr>
              <a:defRPr sz="348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93" y="2983230"/>
            <a:ext cx="5701744" cy="5526803"/>
          </a:xfrm>
        </p:spPr>
        <p:txBody>
          <a:bodyPr/>
          <a:lstStyle>
            <a:lvl1pPr marL="0" indent="0">
              <a:buNone/>
              <a:defRPr sz="2320"/>
            </a:lvl1pPr>
            <a:lvl2pPr marL="662940" indent="0">
              <a:buNone/>
              <a:defRPr sz="2030"/>
            </a:lvl2pPr>
            <a:lvl3pPr marL="1325880" indent="0">
              <a:buNone/>
              <a:defRPr sz="1740"/>
            </a:lvl3pPr>
            <a:lvl4pPr marL="1988820" indent="0">
              <a:buNone/>
              <a:defRPr sz="1450"/>
            </a:lvl4pPr>
            <a:lvl5pPr marL="2651760" indent="0">
              <a:buNone/>
              <a:defRPr sz="1450"/>
            </a:lvl5pPr>
            <a:lvl6pPr marL="3314700" indent="0">
              <a:buNone/>
              <a:defRPr sz="1450"/>
            </a:lvl6pPr>
            <a:lvl7pPr marL="3977640" indent="0">
              <a:buNone/>
              <a:defRPr sz="1450"/>
            </a:lvl7pPr>
            <a:lvl8pPr marL="4640580" indent="0">
              <a:buNone/>
              <a:defRPr sz="1450"/>
            </a:lvl8pPr>
            <a:lvl9pPr marL="5303520" indent="0">
              <a:buNone/>
              <a:defRPr sz="14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68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662940"/>
            <a:ext cx="5701744" cy="2320290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15623" y="1431767"/>
            <a:ext cx="8949690" cy="7066756"/>
          </a:xfrm>
        </p:spPr>
        <p:txBody>
          <a:bodyPr anchor="t"/>
          <a:lstStyle>
            <a:lvl1pPr marL="0" indent="0">
              <a:buNone/>
              <a:defRPr sz="4640"/>
            </a:lvl1pPr>
            <a:lvl2pPr marL="662940" indent="0">
              <a:buNone/>
              <a:defRPr sz="4060"/>
            </a:lvl2pPr>
            <a:lvl3pPr marL="1325880" indent="0">
              <a:buNone/>
              <a:defRPr sz="3480"/>
            </a:lvl3pPr>
            <a:lvl4pPr marL="1988820" indent="0">
              <a:buNone/>
              <a:defRPr sz="2900"/>
            </a:lvl4pPr>
            <a:lvl5pPr marL="2651760" indent="0">
              <a:buNone/>
              <a:defRPr sz="2900"/>
            </a:lvl5pPr>
            <a:lvl6pPr marL="3314700" indent="0">
              <a:buNone/>
              <a:defRPr sz="2900"/>
            </a:lvl6pPr>
            <a:lvl7pPr marL="3977640" indent="0">
              <a:buNone/>
              <a:defRPr sz="2900"/>
            </a:lvl7pPr>
            <a:lvl8pPr marL="4640580" indent="0">
              <a:buNone/>
              <a:defRPr sz="2900"/>
            </a:lvl8pPr>
            <a:lvl9pPr marL="5303520" indent="0">
              <a:buNone/>
              <a:defRPr sz="29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93" y="2983230"/>
            <a:ext cx="5701744" cy="5526803"/>
          </a:xfrm>
        </p:spPr>
        <p:txBody>
          <a:bodyPr/>
          <a:lstStyle>
            <a:lvl1pPr marL="0" indent="0">
              <a:buNone/>
              <a:defRPr sz="2320"/>
            </a:lvl1pPr>
            <a:lvl2pPr marL="662940" indent="0">
              <a:buNone/>
              <a:defRPr sz="2030"/>
            </a:lvl2pPr>
            <a:lvl3pPr marL="1325880" indent="0">
              <a:buNone/>
              <a:defRPr sz="1740"/>
            </a:lvl3pPr>
            <a:lvl4pPr marL="1988820" indent="0">
              <a:buNone/>
              <a:defRPr sz="1450"/>
            </a:lvl4pPr>
            <a:lvl5pPr marL="2651760" indent="0">
              <a:buNone/>
              <a:defRPr sz="1450"/>
            </a:lvl5pPr>
            <a:lvl6pPr marL="3314700" indent="0">
              <a:buNone/>
              <a:defRPr sz="1450"/>
            </a:lvl6pPr>
            <a:lvl7pPr marL="3977640" indent="0">
              <a:buNone/>
              <a:defRPr sz="1450"/>
            </a:lvl7pPr>
            <a:lvl8pPr marL="4640580" indent="0">
              <a:buNone/>
              <a:defRPr sz="1450"/>
            </a:lvl8pPr>
            <a:lvl9pPr marL="5303520" indent="0">
              <a:buNone/>
              <a:defRPr sz="14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584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5390" y="529432"/>
            <a:ext cx="15247620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390" y="2647156"/>
            <a:ext cx="15247620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5390" y="9216708"/>
            <a:ext cx="397764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5970" y="9216708"/>
            <a:ext cx="596646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85370" y="9216708"/>
            <a:ext cx="397764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9526-CF5F-4446-BC4C-6524ADE7C292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45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5880" rtl="0" eaLnBrk="1" latinLnBrk="0" hangingPunct="1">
        <a:lnSpc>
          <a:spcPct val="90000"/>
        </a:lnSpc>
        <a:spcBef>
          <a:spcPct val="0"/>
        </a:spcBef>
        <a:buNone/>
        <a:defRPr sz="6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470" indent="-331470" algn="l" defTabSz="1325880" rtl="0" eaLnBrk="1" latinLnBrk="0" hangingPunct="1">
        <a:lnSpc>
          <a:spcPct val="90000"/>
        </a:lnSpc>
        <a:spcBef>
          <a:spcPts val="145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1pPr>
      <a:lvl2pPr marL="99441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3480" kern="1200">
          <a:solidFill>
            <a:schemeClr val="tx1"/>
          </a:solidFill>
          <a:latin typeface="+mn-lt"/>
          <a:ea typeface="+mn-ea"/>
          <a:cs typeface="+mn-cs"/>
        </a:defRPr>
      </a:lvl2pPr>
      <a:lvl3pPr marL="165735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2029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4pPr>
      <a:lvl5pPr marL="298323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5pPr>
      <a:lvl6pPr marL="364617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6pPr>
      <a:lvl7pPr marL="430911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7pPr>
      <a:lvl8pPr marL="497205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8pPr>
      <a:lvl9pPr marL="563499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1pPr>
      <a:lvl2pPr marL="66294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32588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3pPr>
      <a:lvl4pPr marL="198882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4pPr>
      <a:lvl5pPr marL="265176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5pPr>
      <a:lvl6pPr marL="331470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6pPr>
      <a:lvl7pPr marL="397764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7pPr>
      <a:lvl8pPr marL="464058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8pPr>
      <a:lvl9pPr marL="530352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hyperlink" Target="https://www.youtube.com/watch?v=rY-D4di11dQ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000" t="-9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F1C0B017-8B0A-A14F-8508-AD7971559872}"/>
              </a:ext>
            </a:extLst>
          </p:cNvPr>
          <p:cNvSpPr/>
          <p:nvPr/>
        </p:nvSpPr>
        <p:spPr>
          <a:xfrm>
            <a:off x="-38981" y="50412"/>
            <a:ext cx="17678400" cy="3059037"/>
          </a:xfrm>
          <a:prstGeom prst="rect">
            <a:avLst/>
          </a:prstGeom>
          <a:gradFill flip="none" rotWithShape="1">
            <a:gsLst>
              <a:gs pos="0">
                <a:srgbClr val="3FB2A4">
                  <a:tint val="66000"/>
                  <a:satMod val="160000"/>
                </a:srgbClr>
              </a:gs>
              <a:gs pos="50000">
                <a:srgbClr val="3FB2A4">
                  <a:tint val="44500"/>
                  <a:satMod val="160000"/>
                </a:srgbClr>
              </a:gs>
              <a:gs pos="100000">
                <a:srgbClr val="3FB2A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574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104BF8CA-5982-AC48-8535-225156FC1D64}"/>
              </a:ext>
            </a:extLst>
          </p:cNvPr>
          <p:cNvSpPr txBox="1"/>
          <p:nvPr/>
        </p:nvSpPr>
        <p:spPr>
          <a:xfrm>
            <a:off x="1793636" y="44231"/>
            <a:ext cx="14091127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Giornata di </a:t>
            </a:r>
            <a:r>
              <a:rPr lang="it-IT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benvenuto al</a:t>
            </a:r>
            <a:r>
              <a:rPr lang="x-none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le matricole  </a:t>
            </a:r>
            <a:endParaRPr lang="it-IT" sz="35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x-none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Laurea Triennale in  Biologia </a:t>
            </a:r>
            <a:endParaRPr lang="it-IT" sz="35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it-IT" sz="32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Evento in diretta live</a:t>
            </a:r>
          </a:p>
          <a:p>
            <a:pPr algn="ctr"/>
            <a:r>
              <a:rPr lang="it-IT" sz="32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28/09/2020 dalle 10:00 alle 12:00 </a:t>
            </a:r>
          </a:p>
        </p:txBody>
      </p:sp>
      <p:pic>
        <p:nvPicPr>
          <p:cNvPr id="5" name="Picture 20" descr="dna.jpg">
            <a:extLst>
              <a:ext uri="{FF2B5EF4-FFF2-40B4-BE49-F238E27FC236}">
                <a16:creationId xmlns:a16="http://schemas.microsoft.com/office/drawing/2014/main" id="{AB3FDDB8-FAC6-AF43-9985-D5409639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17" y="2066735"/>
            <a:ext cx="1131762" cy="1018252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F841B79-93CE-3444-977F-7EFD22415445}"/>
              </a:ext>
            </a:extLst>
          </p:cNvPr>
          <p:cNvSpPr/>
          <p:nvPr/>
        </p:nvSpPr>
        <p:spPr>
          <a:xfrm>
            <a:off x="266792" y="8577113"/>
            <a:ext cx="17411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32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Codice Teams: g2i1idx        Link Youtube: </a:t>
            </a:r>
            <a:r>
              <a:rPr lang="it-IT" sz="3200" dirty="0">
                <a:hlinkClick r:id="rId4"/>
              </a:rPr>
              <a:t>https://www.youtube.com/watch?v=rY-D4di11dQ</a:t>
            </a:r>
            <a:endParaRPr lang="it-IT" sz="3200" dirty="0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B3D8AFCE-9662-5844-B043-0FBF9735C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95" y="99263"/>
            <a:ext cx="1820856" cy="190395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ADMINISTRATION SERVICES | Dipartimento di Biologia – Università degli Studi  di Napoli Federico II">
            <a:extLst>
              <a:ext uri="{FF2B5EF4-FFF2-40B4-BE49-F238E27FC236}">
                <a16:creationId xmlns:a16="http://schemas.microsoft.com/office/drawing/2014/main" id="{A31AB9BF-9DE5-5A45-9B53-3ECA04EF075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860" y="-5881"/>
            <a:ext cx="1971294" cy="220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4" descr="sem 2.tiff">
            <a:extLst>
              <a:ext uri="{FF2B5EF4-FFF2-40B4-BE49-F238E27FC236}">
                <a16:creationId xmlns:a16="http://schemas.microsoft.com/office/drawing/2014/main" id="{3F509FF0-887F-2249-AC94-DBFBED3CF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248" y="2050083"/>
            <a:ext cx="1150267" cy="1034904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84881F66-C4B8-D543-B387-9CBC9AA5D1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8443" y="2062172"/>
            <a:ext cx="1140389" cy="1027377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8491EB5C-D289-E84C-9115-8F076F463A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30478" y="2062988"/>
            <a:ext cx="1139483" cy="1026561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pic>
        <p:nvPicPr>
          <p:cNvPr id="14" name="Picture 22" descr="03_biologia.jpg">
            <a:extLst>
              <a:ext uri="{FF2B5EF4-FFF2-40B4-BE49-F238E27FC236}">
                <a16:creationId xmlns:a16="http://schemas.microsoft.com/office/drawing/2014/main" id="{7B89987C-4544-AF48-9C5E-1E9D6F198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1607" y="2062172"/>
            <a:ext cx="1108698" cy="998826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pic>
        <p:nvPicPr>
          <p:cNvPr id="15" name="Picture 21" descr="Luce_ecologia.tiff">
            <a:extLst>
              <a:ext uri="{FF2B5EF4-FFF2-40B4-BE49-F238E27FC236}">
                <a16:creationId xmlns:a16="http://schemas.microsoft.com/office/drawing/2014/main" id="{B63F5290-D4B2-834B-9431-88C0F5AE5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7907" y="2050083"/>
            <a:ext cx="1130260" cy="1018252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534C63D5-B28B-B14F-B214-E94C366D3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06549" y="2050083"/>
            <a:ext cx="1154107" cy="1039735"/>
          </a:xfrm>
          <a:prstGeom prst="rect">
            <a:avLst/>
          </a:prstGeom>
          <a:solidFill>
            <a:srgbClr val="3FB2A4"/>
          </a:solidFill>
          <a:ln>
            <a:noFill/>
          </a:ln>
          <a:effectLst>
            <a:softEdge rad="112500"/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98A8659-BF5C-C249-97DC-36A52659726B}"/>
              </a:ext>
            </a:extLst>
          </p:cNvPr>
          <p:cNvSpPr txBox="1"/>
          <p:nvPr/>
        </p:nvSpPr>
        <p:spPr>
          <a:xfrm>
            <a:off x="266792" y="3060998"/>
            <a:ext cx="14403037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latin typeface="Book Antiqua" panose="02040602050305030304" pitchFamily="18" charset="0"/>
              </a:rPr>
              <a:t>PROGRAMMA :</a:t>
            </a:r>
          </a:p>
          <a:p>
            <a:r>
              <a:rPr lang="it-IT" sz="2400" b="1" dirty="0">
                <a:latin typeface="Book Antiqua" panose="02040602050305030304" pitchFamily="18" charset="0"/>
              </a:rPr>
              <a:t>Accoglienza e benvenuto :</a:t>
            </a:r>
          </a:p>
          <a:p>
            <a:r>
              <a:rPr lang="it-IT" sz="2200" b="1" dirty="0">
                <a:latin typeface="Book Antiqua" panose="02040602050305030304" pitchFamily="18" charset="0"/>
              </a:rPr>
              <a:t>Prof.ssa Barbara Majello</a:t>
            </a:r>
            <a:r>
              <a:rPr lang="it-IT" sz="2200" dirty="0">
                <a:latin typeface="Book Antiqua" panose="02040602050305030304" pitchFamily="18" charset="0"/>
              </a:rPr>
              <a:t>: </a:t>
            </a:r>
            <a:r>
              <a:rPr lang="x-none" sz="2200" dirty="0">
                <a:latin typeface="Book Antiqua" panose="02040602050305030304" pitchFamily="18" charset="0"/>
              </a:rPr>
              <a:t>Coordinatore </a:t>
            </a:r>
            <a:r>
              <a:rPr lang="it-IT" sz="2200" dirty="0">
                <a:latin typeface="Book Antiqua" panose="02040602050305030304" pitchFamily="18" charset="0"/>
              </a:rPr>
              <a:t>del </a:t>
            </a:r>
            <a:r>
              <a:rPr lang="x-none" sz="2200" dirty="0">
                <a:latin typeface="Book Antiqua" panose="02040602050305030304" pitchFamily="18" charset="0"/>
              </a:rPr>
              <a:t>C</a:t>
            </a:r>
            <a:r>
              <a:rPr lang="it-IT" sz="2200" dirty="0">
                <a:latin typeface="Book Antiqua" panose="02040602050305030304" pitchFamily="18" charset="0"/>
              </a:rPr>
              <a:t>orso di Studi</a:t>
            </a:r>
          </a:p>
          <a:p>
            <a:br>
              <a:rPr lang="it-IT" sz="2200" b="1" dirty="0">
                <a:latin typeface="Book Antiqua" panose="02040602050305030304" pitchFamily="18" charset="0"/>
              </a:rPr>
            </a:br>
            <a:r>
              <a:rPr lang="it-IT" sz="2200" dirty="0">
                <a:latin typeface="Book Antiqua"/>
              </a:rPr>
              <a:t>PRESENTAZIONE DEL CORSO DI LAUREA: </a:t>
            </a:r>
            <a:r>
              <a:rPr lang="en-GB" sz="2200" b="1" i="1" dirty="0">
                <a:latin typeface="Book Antiqua"/>
              </a:rPr>
              <a:t>Prof.ssa Barbara Majello e Prof.ssa Maria De Falco </a:t>
            </a:r>
            <a:br>
              <a:rPr lang="it-IT" sz="2200" b="1" dirty="0">
                <a:latin typeface="Book Antiqua" panose="02040602050305030304" pitchFamily="18" charset="0"/>
              </a:rPr>
            </a:br>
            <a:r>
              <a:rPr lang="it-IT" sz="2200">
                <a:latin typeface="Book Antiqua"/>
              </a:rPr>
              <a:t>PRESENTAZIONE DEI CORSI DEL PRIMO ANNO: </a:t>
            </a:r>
            <a:endParaRPr lang="en-GB" sz="2200" dirty="0">
              <a:latin typeface="Book Antiqua" panose="02040602050305030304" pitchFamily="18" charset="0"/>
            </a:endParaRPr>
          </a:p>
          <a:p>
            <a:r>
              <a:rPr lang="en-GB" sz="2200" b="1" i="1" dirty="0">
                <a:latin typeface="Book Antiqua" panose="02040602050305030304" pitchFamily="18" charset="0"/>
              </a:rPr>
              <a:t>Prof.ssa Cinzia Laforgia</a:t>
            </a:r>
            <a:r>
              <a:rPr lang="en-GB" sz="2200" dirty="0">
                <a:latin typeface="Book Antiqua" panose="02040602050305030304" pitchFamily="18" charset="0"/>
              </a:rPr>
              <a:t>: Citologia e istologia e laboratorio; </a:t>
            </a:r>
          </a:p>
          <a:p>
            <a:r>
              <a:rPr lang="en-GB" sz="2200" b="1" i="1" dirty="0">
                <a:latin typeface="Book Antiqua" panose="02040602050305030304" pitchFamily="18" charset="0"/>
              </a:rPr>
              <a:t>Prof.ssa Carmen Musella: </a:t>
            </a:r>
            <a:r>
              <a:rPr lang="en-GB" sz="2200" dirty="0">
                <a:latin typeface="Book Antiqua" panose="02040602050305030304" pitchFamily="18" charset="0"/>
              </a:rPr>
              <a:t>Matematica e laboratorio;</a:t>
            </a:r>
          </a:p>
          <a:p>
            <a:r>
              <a:rPr lang="it-IT" sz="2200" b="1" i="1" dirty="0">
                <a:latin typeface="Book Antiqua" panose="02040602050305030304" pitchFamily="18" charset="0"/>
              </a:rPr>
              <a:t>Prof. Andrea Correa: </a:t>
            </a:r>
            <a:r>
              <a:rPr lang="it-IT" sz="2200" dirty="0">
                <a:latin typeface="Book Antiqua" panose="02040602050305030304" pitchFamily="18" charset="0"/>
              </a:rPr>
              <a:t>Chimica generale e inorganica e laboratorio.</a:t>
            </a:r>
            <a:endParaRPr lang="en-GB" sz="2200" dirty="0">
              <a:latin typeface="Book Antiqua" panose="02040602050305030304" pitchFamily="18" charset="0"/>
            </a:endParaRPr>
          </a:p>
          <a:p>
            <a:endParaRPr lang="it-IT" sz="2200" b="1" dirty="0">
              <a:latin typeface="Book Antiqua" panose="02040602050305030304" pitchFamily="18" charset="0"/>
            </a:endParaRPr>
          </a:p>
          <a:p>
            <a:r>
              <a:rPr lang="it-IT" sz="2200" dirty="0">
                <a:latin typeface="Book Antiqua" panose="02040602050305030304" pitchFamily="18" charset="0"/>
              </a:rPr>
              <a:t>PRESENTAZIONE DEL CENTRO </a:t>
            </a:r>
            <a:r>
              <a:rPr lang="en-GB" sz="2200" dirty="0">
                <a:latin typeface="Book Antiqua" panose="02040602050305030304" pitchFamily="18" charset="0"/>
              </a:rPr>
              <a:t>SInAPSi: </a:t>
            </a:r>
            <a:r>
              <a:rPr lang="en-GB" sz="2200" b="1" i="1" dirty="0">
                <a:latin typeface="Book Antiqua" panose="02040602050305030304" pitchFamily="18" charset="0"/>
              </a:rPr>
              <a:t>Prof.ssa Maura Striano</a:t>
            </a:r>
          </a:p>
          <a:p>
            <a:endParaRPr lang="en-GB" sz="2200" dirty="0">
              <a:latin typeface="Book Antiqua" panose="02040602050305030304" pitchFamily="18" charset="0"/>
            </a:endParaRPr>
          </a:p>
          <a:p>
            <a:r>
              <a:rPr lang="it-IT" sz="2200" dirty="0">
                <a:latin typeface="Book Antiqua" panose="02040602050305030304" pitchFamily="18" charset="0"/>
              </a:rPr>
              <a:t>PRESENTAZIONE DEL PROGRAMMA ERASMUS</a:t>
            </a:r>
            <a:r>
              <a:rPr lang="en-GB" sz="2200" dirty="0">
                <a:latin typeface="Book Antiqua" panose="02040602050305030304" pitchFamily="18" charset="0"/>
              </a:rPr>
              <a:t>: </a:t>
            </a:r>
            <a:r>
              <a:rPr lang="en-GB" sz="2200" b="1" i="1" dirty="0">
                <a:latin typeface="Book Antiqua" panose="02040602050305030304" pitchFamily="18" charset="0"/>
              </a:rPr>
              <a:t>Prof.ssa Carmen Arena</a:t>
            </a:r>
          </a:p>
          <a:p>
            <a:pPr algn="ctr"/>
            <a:endParaRPr lang="it-IT" sz="2200" b="1" dirty="0">
              <a:latin typeface="Book Antiqua" panose="02040602050305030304" pitchFamily="18" charset="0"/>
            </a:endParaRPr>
          </a:p>
          <a:p>
            <a:r>
              <a:rPr lang="it-IT" sz="2200" dirty="0">
                <a:latin typeface="Book Antiqua" panose="02040602050305030304" pitchFamily="18" charset="0"/>
              </a:rPr>
              <a:t>INTERVENTI DEGLI STUDENTI: </a:t>
            </a:r>
            <a:r>
              <a:rPr lang="en-GB" sz="2200" b="1" i="1" dirty="0">
                <a:latin typeface="Book Antiqua" panose="02040602050305030304" pitchFamily="18" charset="0"/>
              </a:rPr>
              <a:t>Marcella Fiorentino </a:t>
            </a:r>
            <a:r>
              <a:rPr lang="en-GB" sz="2200" dirty="0">
                <a:latin typeface="Book Antiqua" panose="02040602050305030304" pitchFamily="18" charset="0"/>
              </a:rPr>
              <a:t>(rappresentante degli studenti del CdS in Biologia)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EVENTUALI ALTRI INTERVENTI</a:t>
            </a:r>
            <a:endParaRPr lang="en-GB" sz="2200" dirty="0">
              <a:latin typeface="Book Antiqua" panose="0204060205030503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662" y="3676850"/>
            <a:ext cx="1667924" cy="16679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356362" y="3138176"/>
            <a:ext cx="170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Youtube: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V="1">
            <a:off x="15460772" y="6384624"/>
            <a:ext cx="1653814" cy="165381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5356362" y="5826866"/>
            <a:ext cx="150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Teams</a:t>
            </a:r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710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49</Words>
  <Application>Microsoft Office PowerPoint</Application>
  <PresentationFormat>Personalizzato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angelacordone@outlook.it</dc:creator>
  <cp:lastModifiedBy>Hp</cp:lastModifiedBy>
  <cp:revision>36</cp:revision>
  <cp:lastPrinted>2020-09-23T09:43:01Z</cp:lastPrinted>
  <dcterms:created xsi:type="dcterms:W3CDTF">2020-09-21T13:13:46Z</dcterms:created>
  <dcterms:modified xsi:type="dcterms:W3CDTF">2020-09-24T12:52:44Z</dcterms:modified>
</cp:coreProperties>
</file>