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60" r:id="rId2"/>
  </p:sldIdLst>
  <p:sldSz cx="17678400" cy="9944100"/>
  <p:notesSz cx="6797675" cy="9925050"/>
  <p:defaultTextStyle>
    <a:defPPr>
      <a:defRPr lang="en-US"/>
    </a:defPPr>
    <a:lvl1pPr marL="0" algn="l" defTabSz="464790" rtl="0" eaLnBrk="1" latinLnBrk="0" hangingPunct="1">
      <a:defRPr sz="1830" kern="1200">
        <a:solidFill>
          <a:schemeClr val="tx1"/>
        </a:solidFill>
        <a:latin typeface="+mn-lt"/>
        <a:ea typeface="+mn-ea"/>
        <a:cs typeface="+mn-cs"/>
      </a:defRPr>
    </a:lvl1pPr>
    <a:lvl2pPr marL="464790" algn="l" defTabSz="464790" rtl="0" eaLnBrk="1" latinLnBrk="0" hangingPunct="1">
      <a:defRPr sz="1830" kern="1200">
        <a:solidFill>
          <a:schemeClr val="tx1"/>
        </a:solidFill>
        <a:latin typeface="+mn-lt"/>
        <a:ea typeface="+mn-ea"/>
        <a:cs typeface="+mn-cs"/>
      </a:defRPr>
    </a:lvl2pPr>
    <a:lvl3pPr marL="929579" algn="l" defTabSz="464790" rtl="0" eaLnBrk="1" latinLnBrk="0" hangingPunct="1">
      <a:defRPr sz="1830" kern="1200">
        <a:solidFill>
          <a:schemeClr val="tx1"/>
        </a:solidFill>
        <a:latin typeface="+mn-lt"/>
        <a:ea typeface="+mn-ea"/>
        <a:cs typeface="+mn-cs"/>
      </a:defRPr>
    </a:lvl3pPr>
    <a:lvl4pPr marL="1394369" algn="l" defTabSz="464790" rtl="0" eaLnBrk="1" latinLnBrk="0" hangingPunct="1">
      <a:defRPr sz="1830" kern="1200">
        <a:solidFill>
          <a:schemeClr val="tx1"/>
        </a:solidFill>
        <a:latin typeface="+mn-lt"/>
        <a:ea typeface="+mn-ea"/>
        <a:cs typeface="+mn-cs"/>
      </a:defRPr>
    </a:lvl4pPr>
    <a:lvl5pPr marL="1859158" algn="l" defTabSz="464790" rtl="0" eaLnBrk="1" latinLnBrk="0" hangingPunct="1">
      <a:defRPr sz="1830" kern="1200">
        <a:solidFill>
          <a:schemeClr val="tx1"/>
        </a:solidFill>
        <a:latin typeface="+mn-lt"/>
        <a:ea typeface="+mn-ea"/>
        <a:cs typeface="+mn-cs"/>
      </a:defRPr>
    </a:lvl5pPr>
    <a:lvl6pPr marL="2323948" algn="l" defTabSz="464790" rtl="0" eaLnBrk="1" latinLnBrk="0" hangingPunct="1">
      <a:defRPr sz="1830" kern="1200">
        <a:solidFill>
          <a:schemeClr val="tx1"/>
        </a:solidFill>
        <a:latin typeface="+mn-lt"/>
        <a:ea typeface="+mn-ea"/>
        <a:cs typeface="+mn-cs"/>
      </a:defRPr>
    </a:lvl6pPr>
    <a:lvl7pPr marL="2788737" algn="l" defTabSz="464790" rtl="0" eaLnBrk="1" latinLnBrk="0" hangingPunct="1">
      <a:defRPr sz="1830" kern="1200">
        <a:solidFill>
          <a:schemeClr val="tx1"/>
        </a:solidFill>
        <a:latin typeface="+mn-lt"/>
        <a:ea typeface="+mn-ea"/>
        <a:cs typeface="+mn-cs"/>
      </a:defRPr>
    </a:lvl7pPr>
    <a:lvl8pPr marL="3253527" algn="l" defTabSz="464790" rtl="0" eaLnBrk="1" latinLnBrk="0" hangingPunct="1">
      <a:defRPr sz="1830" kern="1200">
        <a:solidFill>
          <a:schemeClr val="tx1"/>
        </a:solidFill>
        <a:latin typeface="+mn-lt"/>
        <a:ea typeface="+mn-ea"/>
        <a:cs typeface="+mn-cs"/>
      </a:defRPr>
    </a:lvl8pPr>
    <a:lvl9pPr marL="3718316" algn="l" defTabSz="464790" rtl="0" eaLnBrk="1" latinLnBrk="0" hangingPunct="1">
      <a:defRPr sz="183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senza titolo" id="{1BB236D4-2A3C-D24E-9C49-B505A96D513E}">
          <p14:sldIdLst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F0E3"/>
    <a:srgbClr val="538F83"/>
    <a:srgbClr val="3FB2A4"/>
    <a:srgbClr val="3B9BA5"/>
    <a:srgbClr val="3184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645347-7E72-44E1-94A7-70AE85F8396B}" v="2" dt="2020-09-24T12:52:43.5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9"/>
    <p:restoredTop sz="94626"/>
  </p:normalViewPr>
  <p:slideViewPr>
    <p:cSldViewPr snapToGrid="0" snapToObjects="1">
      <p:cViewPr varScale="1">
        <p:scale>
          <a:sx n="83" d="100"/>
          <a:sy n="83" d="100"/>
        </p:scale>
        <p:origin x="80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ARA MAJELLO" userId="S::majello@unina.it::055ca103-6d94-43be-b5ff-ff1251dafaf9" providerId="AD" clId="Web-{92645347-7E72-44E1-94A7-70AE85F8396B}"/>
    <pc:docChg chg="modSld">
      <pc:chgData name="BARBARA MAJELLO" userId="S::majello@unina.it::055ca103-6d94-43be-b5ff-ff1251dafaf9" providerId="AD" clId="Web-{92645347-7E72-44E1-94A7-70AE85F8396B}" dt="2020-09-24T12:52:43.561" v="1" actId="20577"/>
      <pc:docMkLst>
        <pc:docMk/>
      </pc:docMkLst>
      <pc:sldChg chg="modSp">
        <pc:chgData name="BARBARA MAJELLO" userId="S::majello@unina.it::055ca103-6d94-43be-b5ff-ff1251dafaf9" providerId="AD" clId="Web-{92645347-7E72-44E1-94A7-70AE85F8396B}" dt="2020-09-24T12:52:43.561" v="0" actId="20577"/>
        <pc:sldMkLst>
          <pc:docMk/>
          <pc:sldMk cId="2627101971" sldId="260"/>
        </pc:sldMkLst>
        <pc:spChg chg="mod">
          <ac:chgData name="BARBARA MAJELLO" userId="S::majello@unina.it::055ca103-6d94-43be-b5ff-ff1251dafaf9" providerId="AD" clId="Web-{92645347-7E72-44E1-94A7-70AE85F8396B}" dt="2020-09-24T12:52:43.561" v="0" actId="20577"/>
          <ac:spMkLst>
            <pc:docMk/>
            <pc:sldMk cId="2627101971" sldId="260"/>
            <ac:spMk id="18" creationId="{598A8659-BF5C-C249-97DC-36A52659726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627426"/>
            <a:ext cx="13258800" cy="3462020"/>
          </a:xfrm>
        </p:spPr>
        <p:txBody>
          <a:bodyPr anchor="b"/>
          <a:lstStyle>
            <a:lvl1pPr algn="ctr">
              <a:defRPr sz="87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222955"/>
            <a:ext cx="13258800" cy="2400855"/>
          </a:xfrm>
        </p:spPr>
        <p:txBody>
          <a:bodyPr/>
          <a:lstStyle>
            <a:lvl1pPr marL="0" indent="0" algn="ctr">
              <a:buNone/>
              <a:defRPr sz="3480"/>
            </a:lvl1pPr>
            <a:lvl2pPr marL="662940" indent="0" algn="ctr">
              <a:buNone/>
              <a:defRPr sz="2900"/>
            </a:lvl2pPr>
            <a:lvl3pPr marL="1325880" indent="0" algn="ctr">
              <a:buNone/>
              <a:defRPr sz="2610"/>
            </a:lvl3pPr>
            <a:lvl4pPr marL="1988820" indent="0" algn="ctr">
              <a:buNone/>
              <a:defRPr sz="2320"/>
            </a:lvl4pPr>
            <a:lvl5pPr marL="2651760" indent="0" algn="ctr">
              <a:buNone/>
              <a:defRPr sz="2320"/>
            </a:lvl5pPr>
            <a:lvl6pPr marL="3314700" indent="0" algn="ctr">
              <a:buNone/>
              <a:defRPr sz="2320"/>
            </a:lvl6pPr>
            <a:lvl7pPr marL="3977640" indent="0" algn="ctr">
              <a:buNone/>
              <a:defRPr sz="2320"/>
            </a:lvl7pPr>
            <a:lvl8pPr marL="4640580" indent="0" algn="ctr">
              <a:buNone/>
              <a:defRPr sz="2320"/>
            </a:lvl8pPr>
            <a:lvl9pPr marL="5303520" indent="0" algn="ctr">
              <a:buNone/>
              <a:defRPr sz="232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CB11-788E-8A47-A14A-70961E1F5355}" type="datetimeFigureOut">
              <a:rPr lang="x-none" smtClean="0"/>
              <a:t>24/09/2020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9526-CF5F-4446-BC4C-6524ADE7C29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90478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CB11-788E-8A47-A14A-70961E1F5355}" type="datetimeFigureOut">
              <a:rPr lang="x-none" smtClean="0"/>
              <a:t>24/09/2020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9526-CF5F-4446-BC4C-6524ADE7C29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83185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651105" y="529431"/>
            <a:ext cx="3811905" cy="842716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5390" y="529431"/>
            <a:ext cx="11214735" cy="842716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CB11-788E-8A47-A14A-70961E1F5355}" type="datetimeFigureOut">
              <a:rPr lang="x-none" smtClean="0"/>
              <a:t>24/09/2020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9526-CF5F-4446-BC4C-6524ADE7C29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39792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CB11-788E-8A47-A14A-70961E1F5355}" type="datetimeFigureOut">
              <a:rPr lang="x-none" smtClean="0"/>
              <a:t>24/09/2020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9526-CF5F-4446-BC4C-6524ADE7C29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17608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183" y="2479121"/>
            <a:ext cx="15247620" cy="4136469"/>
          </a:xfrm>
        </p:spPr>
        <p:txBody>
          <a:bodyPr anchor="b"/>
          <a:lstStyle>
            <a:lvl1pPr>
              <a:defRPr sz="87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183" y="6654722"/>
            <a:ext cx="15247620" cy="2175271"/>
          </a:xfrm>
        </p:spPr>
        <p:txBody>
          <a:bodyPr/>
          <a:lstStyle>
            <a:lvl1pPr marL="0" indent="0">
              <a:buNone/>
              <a:defRPr sz="3480">
                <a:solidFill>
                  <a:schemeClr val="tx1">
                    <a:tint val="75000"/>
                  </a:schemeClr>
                </a:solidFill>
              </a:defRPr>
            </a:lvl1pPr>
            <a:lvl2pPr marL="66294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325880" indent="0">
              <a:buNone/>
              <a:defRPr sz="2610">
                <a:solidFill>
                  <a:schemeClr val="tx1">
                    <a:tint val="75000"/>
                  </a:schemeClr>
                </a:solidFill>
              </a:defRPr>
            </a:lvl3pPr>
            <a:lvl4pPr marL="1988820" indent="0">
              <a:buNone/>
              <a:defRPr sz="2320">
                <a:solidFill>
                  <a:schemeClr val="tx1">
                    <a:tint val="75000"/>
                  </a:schemeClr>
                </a:solidFill>
              </a:defRPr>
            </a:lvl4pPr>
            <a:lvl5pPr marL="2651760" indent="0">
              <a:buNone/>
              <a:defRPr sz="2320">
                <a:solidFill>
                  <a:schemeClr val="tx1">
                    <a:tint val="75000"/>
                  </a:schemeClr>
                </a:solidFill>
              </a:defRPr>
            </a:lvl5pPr>
            <a:lvl6pPr marL="3314700" indent="0">
              <a:buNone/>
              <a:defRPr sz="2320">
                <a:solidFill>
                  <a:schemeClr val="tx1">
                    <a:tint val="75000"/>
                  </a:schemeClr>
                </a:solidFill>
              </a:defRPr>
            </a:lvl6pPr>
            <a:lvl7pPr marL="3977640" indent="0">
              <a:buNone/>
              <a:defRPr sz="2320">
                <a:solidFill>
                  <a:schemeClr val="tx1">
                    <a:tint val="75000"/>
                  </a:schemeClr>
                </a:solidFill>
              </a:defRPr>
            </a:lvl7pPr>
            <a:lvl8pPr marL="4640580" indent="0">
              <a:buNone/>
              <a:defRPr sz="2320">
                <a:solidFill>
                  <a:schemeClr val="tx1">
                    <a:tint val="75000"/>
                  </a:schemeClr>
                </a:solidFill>
              </a:defRPr>
            </a:lvl8pPr>
            <a:lvl9pPr marL="5303520" indent="0">
              <a:buNone/>
              <a:defRPr sz="2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CB11-788E-8A47-A14A-70961E1F5355}" type="datetimeFigureOut">
              <a:rPr lang="x-none" smtClean="0"/>
              <a:t>24/09/2020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9526-CF5F-4446-BC4C-6524ADE7C29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5337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5390" y="2647156"/>
            <a:ext cx="7513320" cy="6309440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49690" y="2647156"/>
            <a:ext cx="7513320" cy="6309440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CB11-788E-8A47-A14A-70961E1F5355}" type="datetimeFigureOut">
              <a:rPr lang="x-none" smtClean="0"/>
              <a:t>24/09/2020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9526-CF5F-4446-BC4C-6524ADE7C29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42059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93" y="529432"/>
            <a:ext cx="15247620" cy="192206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93" y="2437687"/>
            <a:ext cx="7478791" cy="1194672"/>
          </a:xfrm>
        </p:spPr>
        <p:txBody>
          <a:bodyPr anchor="b"/>
          <a:lstStyle>
            <a:lvl1pPr marL="0" indent="0">
              <a:buNone/>
              <a:defRPr sz="3480" b="1"/>
            </a:lvl1pPr>
            <a:lvl2pPr marL="662940" indent="0">
              <a:buNone/>
              <a:defRPr sz="2900" b="1"/>
            </a:lvl2pPr>
            <a:lvl3pPr marL="1325880" indent="0">
              <a:buNone/>
              <a:defRPr sz="2610" b="1"/>
            </a:lvl3pPr>
            <a:lvl4pPr marL="1988820" indent="0">
              <a:buNone/>
              <a:defRPr sz="2320" b="1"/>
            </a:lvl4pPr>
            <a:lvl5pPr marL="2651760" indent="0">
              <a:buNone/>
              <a:defRPr sz="2320" b="1"/>
            </a:lvl5pPr>
            <a:lvl6pPr marL="3314700" indent="0">
              <a:buNone/>
              <a:defRPr sz="2320" b="1"/>
            </a:lvl6pPr>
            <a:lvl7pPr marL="3977640" indent="0">
              <a:buNone/>
              <a:defRPr sz="2320" b="1"/>
            </a:lvl7pPr>
            <a:lvl8pPr marL="4640580" indent="0">
              <a:buNone/>
              <a:defRPr sz="2320" b="1"/>
            </a:lvl8pPr>
            <a:lvl9pPr marL="5303520" indent="0">
              <a:buNone/>
              <a:defRPr sz="232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93" y="3632359"/>
            <a:ext cx="7478791" cy="5342653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949690" y="2437687"/>
            <a:ext cx="7515623" cy="1194672"/>
          </a:xfrm>
        </p:spPr>
        <p:txBody>
          <a:bodyPr anchor="b"/>
          <a:lstStyle>
            <a:lvl1pPr marL="0" indent="0">
              <a:buNone/>
              <a:defRPr sz="3480" b="1"/>
            </a:lvl1pPr>
            <a:lvl2pPr marL="662940" indent="0">
              <a:buNone/>
              <a:defRPr sz="2900" b="1"/>
            </a:lvl2pPr>
            <a:lvl3pPr marL="1325880" indent="0">
              <a:buNone/>
              <a:defRPr sz="2610" b="1"/>
            </a:lvl3pPr>
            <a:lvl4pPr marL="1988820" indent="0">
              <a:buNone/>
              <a:defRPr sz="2320" b="1"/>
            </a:lvl4pPr>
            <a:lvl5pPr marL="2651760" indent="0">
              <a:buNone/>
              <a:defRPr sz="2320" b="1"/>
            </a:lvl5pPr>
            <a:lvl6pPr marL="3314700" indent="0">
              <a:buNone/>
              <a:defRPr sz="2320" b="1"/>
            </a:lvl6pPr>
            <a:lvl7pPr marL="3977640" indent="0">
              <a:buNone/>
              <a:defRPr sz="2320" b="1"/>
            </a:lvl7pPr>
            <a:lvl8pPr marL="4640580" indent="0">
              <a:buNone/>
              <a:defRPr sz="2320" b="1"/>
            </a:lvl8pPr>
            <a:lvl9pPr marL="5303520" indent="0">
              <a:buNone/>
              <a:defRPr sz="232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49690" y="3632359"/>
            <a:ext cx="7515623" cy="5342653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CB11-788E-8A47-A14A-70961E1F5355}" type="datetimeFigureOut">
              <a:rPr lang="x-none" smtClean="0"/>
              <a:t>24/09/2020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9526-CF5F-4446-BC4C-6524ADE7C29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32338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CB11-788E-8A47-A14A-70961E1F5355}" type="datetimeFigureOut">
              <a:rPr lang="x-none" smtClean="0"/>
              <a:t>24/09/2020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9526-CF5F-4446-BC4C-6524ADE7C29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5622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CB11-788E-8A47-A14A-70961E1F5355}" type="datetimeFigureOut">
              <a:rPr lang="x-none" smtClean="0"/>
              <a:t>24/09/2020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9526-CF5F-4446-BC4C-6524ADE7C29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64164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93" y="662940"/>
            <a:ext cx="5701744" cy="2320290"/>
          </a:xfrm>
        </p:spPr>
        <p:txBody>
          <a:bodyPr anchor="b"/>
          <a:lstStyle>
            <a:lvl1pPr>
              <a:defRPr sz="464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5623" y="1431767"/>
            <a:ext cx="8949690" cy="7066756"/>
          </a:xfrm>
        </p:spPr>
        <p:txBody>
          <a:bodyPr/>
          <a:lstStyle>
            <a:lvl1pPr>
              <a:defRPr sz="4640"/>
            </a:lvl1pPr>
            <a:lvl2pPr>
              <a:defRPr sz="4060"/>
            </a:lvl2pPr>
            <a:lvl3pPr>
              <a:defRPr sz="348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7693" y="2983230"/>
            <a:ext cx="5701744" cy="5526803"/>
          </a:xfrm>
        </p:spPr>
        <p:txBody>
          <a:bodyPr/>
          <a:lstStyle>
            <a:lvl1pPr marL="0" indent="0">
              <a:buNone/>
              <a:defRPr sz="2320"/>
            </a:lvl1pPr>
            <a:lvl2pPr marL="662940" indent="0">
              <a:buNone/>
              <a:defRPr sz="2030"/>
            </a:lvl2pPr>
            <a:lvl3pPr marL="1325880" indent="0">
              <a:buNone/>
              <a:defRPr sz="1740"/>
            </a:lvl3pPr>
            <a:lvl4pPr marL="1988820" indent="0">
              <a:buNone/>
              <a:defRPr sz="1450"/>
            </a:lvl4pPr>
            <a:lvl5pPr marL="2651760" indent="0">
              <a:buNone/>
              <a:defRPr sz="1450"/>
            </a:lvl5pPr>
            <a:lvl6pPr marL="3314700" indent="0">
              <a:buNone/>
              <a:defRPr sz="1450"/>
            </a:lvl6pPr>
            <a:lvl7pPr marL="3977640" indent="0">
              <a:buNone/>
              <a:defRPr sz="1450"/>
            </a:lvl7pPr>
            <a:lvl8pPr marL="4640580" indent="0">
              <a:buNone/>
              <a:defRPr sz="1450"/>
            </a:lvl8pPr>
            <a:lvl9pPr marL="5303520" indent="0">
              <a:buNone/>
              <a:defRPr sz="14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CB11-788E-8A47-A14A-70961E1F5355}" type="datetimeFigureOut">
              <a:rPr lang="x-none" smtClean="0"/>
              <a:t>24/09/2020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9526-CF5F-4446-BC4C-6524ADE7C29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76861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93" y="662940"/>
            <a:ext cx="5701744" cy="2320290"/>
          </a:xfrm>
        </p:spPr>
        <p:txBody>
          <a:bodyPr anchor="b"/>
          <a:lstStyle>
            <a:lvl1pPr>
              <a:defRPr sz="464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15623" y="1431767"/>
            <a:ext cx="8949690" cy="7066756"/>
          </a:xfrm>
        </p:spPr>
        <p:txBody>
          <a:bodyPr anchor="t"/>
          <a:lstStyle>
            <a:lvl1pPr marL="0" indent="0">
              <a:buNone/>
              <a:defRPr sz="4640"/>
            </a:lvl1pPr>
            <a:lvl2pPr marL="662940" indent="0">
              <a:buNone/>
              <a:defRPr sz="4060"/>
            </a:lvl2pPr>
            <a:lvl3pPr marL="1325880" indent="0">
              <a:buNone/>
              <a:defRPr sz="3480"/>
            </a:lvl3pPr>
            <a:lvl4pPr marL="1988820" indent="0">
              <a:buNone/>
              <a:defRPr sz="2900"/>
            </a:lvl4pPr>
            <a:lvl5pPr marL="2651760" indent="0">
              <a:buNone/>
              <a:defRPr sz="2900"/>
            </a:lvl5pPr>
            <a:lvl6pPr marL="3314700" indent="0">
              <a:buNone/>
              <a:defRPr sz="2900"/>
            </a:lvl6pPr>
            <a:lvl7pPr marL="3977640" indent="0">
              <a:buNone/>
              <a:defRPr sz="2900"/>
            </a:lvl7pPr>
            <a:lvl8pPr marL="4640580" indent="0">
              <a:buNone/>
              <a:defRPr sz="2900"/>
            </a:lvl8pPr>
            <a:lvl9pPr marL="5303520" indent="0">
              <a:buNone/>
              <a:defRPr sz="29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7693" y="2983230"/>
            <a:ext cx="5701744" cy="5526803"/>
          </a:xfrm>
        </p:spPr>
        <p:txBody>
          <a:bodyPr/>
          <a:lstStyle>
            <a:lvl1pPr marL="0" indent="0">
              <a:buNone/>
              <a:defRPr sz="2320"/>
            </a:lvl1pPr>
            <a:lvl2pPr marL="662940" indent="0">
              <a:buNone/>
              <a:defRPr sz="2030"/>
            </a:lvl2pPr>
            <a:lvl3pPr marL="1325880" indent="0">
              <a:buNone/>
              <a:defRPr sz="1740"/>
            </a:lvl3pPr>
            <a:lvl4pPr marL="1988820" indent="0">
              <a:buNone/>
              <a:defRPr sz="1450"/>
            </a:lvl4pPr>
            <a:lvl5pPr marL="2651760" indent="0">
              <a:buNone/>
              <a:defRPr sz="1450"/>
            </a:lvl5pPr>
            <a:lvl6pPr marL="3314700" indent="0">
              <a:buNone/>
              <a:defRPr sz="1450"/>
            </a:lvl6pPr>
            <a:lvl7pPr marL="3977640" indent="0">
              <a:buNone/>
              <a:defRPr sz="1450"/>
            </a:lvl7pPr>
            <a:lvl8pPr marL="4640580" indent="0">
              <a:buNone/>
              <a:defRPr sz="1450"/>
            </a:lvl8pPr>
            <a:lvl9pPr marL="5303520" indent="0">
              <a:buNone/>
              <a:defRPr sz="145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CB11-788E-8A47-A14A-70961E1F5355}" type="datetimeFigureOut">
              <a:rPr lang="x-none" smtClean="0"/>
              <a:t>24/09/2020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9526-CF5F-4446-BC4C-6524ADE7C29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6584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5390" y="529432"/>
            <a:ext cx="15247620" cy="1922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5390" y="2647156"/>
            <a:ext cx="15247620" cy="6309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5390" y="9216708"/>
            <a:ext cx="3977640" cy="529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ECB11-788E-8A47-A14A-70961E1F5355}" type="datetimeFigureOut">
              <a:rPr lang="x-none" smtClean="0"/>
              <a:t>24/09/2020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55970" y="9216708"/>
            <a:ext cx="5966460" cy="529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85370" y="9216708"/>
            <a:ext cx="3977640" cy="529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E9526-CF5F-4446-BC4C-6524ADE7C29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245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325880" rtl="0" eaLnBrk="1" latinLnBrk="0" hangingPunct="1">
        <a:lnSpc>
          <a:spcPct val="90000"/>
        </a:lnSpc>
        <a:spcBef>
          <a:spcPct val="0"/>
        </a:spcBef>
        <a:buNone/>
        <a:defRPr sz="63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1470" indent="-331470" algn="l" defTabSz="1325880" rtl="0" eaLnBrk="1" latinLnBrk="0" hangingPunct="1">
        <a:lnSpc>
          <a:spcPct val="90000"/>
        </a:lnSpc>
        <a:spcBef>
          <a:spcPts val="1450"/>
        </a:spcBef>
        <a:buFont typeface="Arial" panose="020B0604020202020204" pitchFamily="34" charset="0"/>
        <a:buChar char="•"/>
        <a:defRPr sz="4060" kern="1200">
          <a:solidFill>
            <a:schemeClr val="tx1"/>
          </a:solidFill>
          <a:latin typeface="+mn-lt"/>
          <a:ea typeface="+mn-ea"/>
          <a:cs typeface="+mn-cs"/>
        </a:defRPr>
      </a:lvl1pPr>
      <a:lvl2pPr marL="994410" indent="-331470" algn="l" defTabSz="1325880" rtl="0" eaLnBrk="1" latinLnBrk="0" hangingPunct="1">
        <a:lnSpc>
          <a:spcPct val="90000"/>
        </a:lnSpc>
        <a:spcBef>
          <a:spcPts val="725"/>
        </a:spcBef>
        <a:buFont typeface="Arial" panose="020B0604020202020204" pitchFamily="34" charset="0"/>
        <a:buChar char="•"/>
        <a:defRPr sz="3480" kern="1200">
          <a:solidFill>
            <a:schemeClr val="tx1"/>
          </a:solidFill>
          <a:latin typeface="+mn-lt"/>
          <a:ea typeface="+mn-ea"/>
          <a:cs typeface="+mn-cs"/>
        </a:defRPr>
      </a:lvl2pPr>
      <a:lvl3pPr marL="1657350" indent="-331470" algn="l" defTabSz="1325880" rtl="0" eaLnBrk="1" latinLnBrk="0" hangingPunct="1">
        <a:lnSpc>
          <a:spcPct val="90000"/>
        </a:lnSpc>
        <a:spcBef>
          <a:spcPts val="725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320290" indent="-331470" algn="l" defTabSz="1325880" rtl="0" eaLnBrk="1" latinLnBrk="0" hangingPunct="1">
        <a:lnSpc>
          <a:spcPct val="90000"/>
        </a:lnSpc>
        <a:spcBef>
          <a:spcPts val="725"/>
        </a:spcBef>
        <a:buFont typeface="Arial" panose="020B0604020202020204" pitchFamily="34" charset="0"/>
        <a:buChar char="•"/>
        <a:defRPr sz="2610" kern="1200">
          <a:solidFill>
            <a:schemeClr val="tx1"/>
          </a:solidFill>
          <a:latin typeface="+mn-lt"/>
          <a:ea typeface="+mn-ea"/>
          <a:cs typeface="+mn-cs"/>
        </a:defRPr>
      </a:lvl4pPr>
      <a:lvl5pPr marL="2983230" indent="-331470" algn="l" defTabSz="1325880" rtl="0" eaLnBrk="1" latinLnBrk="0" hangingPunct="1">
        <a:lnSpc>
          <a:spcPct val="90000"/>
        </a:lnSpc>
        <a:spcBef>
          <a:spcPts val="725"/>
        </a:spcBef>
        <a:buFont typeface="Arial" panose="020B0604020202020204" pitchFamily="34" charset="0"/>
        <a:buChar char="•"/>
        <a:defRPr sz="2610" kern="1200">
          <a:solidFill>
            <a:schemeClr val="tx1"/>
          </a:solidFill>
          <a:latin typeface="+mn-lt"/>
          <a:ea typeface="+mn-ea"/>
          <a:cs typeface="+mn-cs"/>
        </a:defRPr>
      </a:lvl5pPr>
      <a:lvl6pPr marL="3646170" indent="-331470" algn="l" defTabSz="1325880" rtl="0" eaLnBrk="1" latinLnBrk="0" hangingPunct="1">
        <a:lnSpc>
          <a:spcPct val="90000"/>
        </a:lnSpc>
        <a:spcBef>
          <a:spcPts val="725"/>
        </a:spcBef>
        <a:buFont typeface="Arial" panose="020B0604020202020204" pitchFamily="34" charset="0"/>
        <a:buChar char="•"/>
        <a:defRPr sz="2610" kern="1200">
          <a:solidFill>
            <a:schemeClr val="tx1"/>
          </a:solidFill>
          <a:latin typeface="+mn-lt"/>
          <a:ea typeface="+mn-ea"/>
          <a:cs typeface="+mn-cs"/>
        </a:defRPr>
      </a:lvl6pPr>
      <a:lvl7pPr marL="4309110" indent="-331470" algn="l" defTabSz="1325880" rtl="0" eaLnBrk="1" latinLnBrk="0" hangingPunct="1">
        <a:lnSpc>
          <a:spcPct val="90000"/>
        </a:lnSpc>
        <a:spcBef>
          <a:spcPts val="725"/>
        </a:spcBef>
        <a:buFont typeface="Arial" panose="020B0604020202020204" pitchFamily="34" charset="0"/>
        <a:buChar char="•"/>
        <a:defRPr sz="2610" kern="1200">
          <a:solidFill>
            <a:schemeClr val="tx1"/>
          </a:solidFill>
          <a:latin typeface="+mn-lt"/>
          <a:ea typeface="+mn-ea"/>
          <a:cs typeface="+mn-cs"/>
        </a:defRPr>
      </a:lvl7pPr>
      <a:lvl8pPr marL="4972050" indent="-331470" algn="l" defTabSz="1325880" rtl="0" eaLnBrk="1" latinLnBrk="0" hangingPunct="1">
        <a:lnSpc>
          <a:spcPct val="90000"/>
        </a:lnSpc>
        <a:spcBef>
          <a:spcPts val="725"/>
        </a:spcBef>
        <a:buFont typeface="Arial" panose="020B0604020202020204" pitchFamily="34" charset="0"/>
        <a:buChar char="•"/>
        <a:defRPr sz="2610" kern="1200">
          <a:solidFill>
            <a:schemeClr val="tx1"/>
          </a:solidFill>
          <a:latin typeface="+mn-lt"/>
          <a:ea typeface="+mn-ea"/>
          <a:cs typeface="+mn-cs"/>
        </a:defRPr>
      </a:lvl8pPr>
      <a:lvl9pPr marL="5634990" indent="-331470" algn="l" defTabSz="1325880" rtl="0" eaLnBrk="1" latinLnBrk="0" hangingPunct="1">
        <a:lnSpc>
          <a:spcPct val="90000"/>
        </a:lnSpc>
        <a:spcBef>
          <a:spcPts val="725"/>
        </a:spcBef>
        <a:buFont typeface="Arial" panose="020B0604020202020204" pitchFamily="34" charset="0"/>
        <a:buChar char="•"/>
        <a:defRPr sz="26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5880" rtl="0" eaLnBrk="1" latinLnBrk="0" hangingPunct="1">
        <a:defRPr sz="2610" kern="1200">
          <a:solidFill>
            <a:schemeClr val="tx1"/>
          </a:solidFill>
          <a:latin typeface="+mn-lt"/>
          <a:ea typeface="+mn-ea"/>
          <a:cs typeface="+mn-cs"/>
        </a:defRPr>
      </a:lvl1pPr>
      <a:lvl2pPr marL="662940" algn="l" defTabSz="1325880" rtl="0" eaLnBrk="1" latinLnBrk="0" hangingPunct="1">
        <a:defRPr sz="2610" kern="1200">
          <a:solidFill>
            <a:schemeClr val="tx1"/>
          </a:solidFill>
          <a:latin typeface="+mn-lt"/>
          <a:ea typeface="+mn-ea"/>
          <a:cs typeface="+mn-cs"/>
        </a:defRPr>
      </a:lvl2pPr>
      <a:lvl3pPr marL="1325880" algn="l" defTabSz="1325880" rtl="0" eaLnBrk="1" latinLnBrk="0" hangingPunct="1">
        <a:defRPr sz="2610" kern="1200">
          <a:solidFill>
            <a:schemeClr val="tx1"/>
          </a:solidFill>
          <a:latin typeface="+mn-lt"/>
          <a:ea typeface="+mn-ea"/>
          <a:cs typeface="+mn-cs"/>
        </a:defRPr>
      </a:lvl3pPr>
      <a:lvl4pPr marL="1988820" algn="l" defTabSz="1325880" rtl="0" eaLnBrk="1" latinLnBrk="0" hangingPunct="1">
        <a:defRPr sz="2610" kern="1200">
          <a:solidFill>
            <a:schemeClr val="tx1"/>
          </a:solidFill>
          <a:latin typeface="+mn-lt"/>
          <a:ea typeface="+mn-ea"/>
          <a:cs typeface="+mn-cs"/>
        </a:defRPr>
      </a:lvl4pPr>
      <a:lvl5pPr marL="2651760" algn="l" defTabSz="1325880" rtl="0" eaLnBrk="1" latinLnBrk="0" hangingPunct="1">
        <a:defRPr sz="2610" kern="1200">
          <a:solidFill>
            <a:schemeClr val="tx1"/>
          </a:solidFill>
          <a:latin typeface="+mn-lt"/>
          <a:ea typeface="+mn-ea"/>
          <a:cs typeface="+mn-cs"/>
        </a:defRPr>
      </a:lvl5pPr>
      <a:lvl6pPr marL="3314700" algn="l" defTabSz="1325880" rtl="0" eaLnBrk="1" latinLnBrk="0" hangingPunct="1">
        <a:defRPr sz="2610" kern="1200">
          <a:solidFill>
            <a:schemeClr val="tx1"/>
          </a:solidFill>
          <a:latin typeface="+mn-lt"/>
          <a:ea typeface="+mn-ea"/>
          <a:cs typeface="+mn-cs"/>
        </a:defRPr>
      </a:lvl6pPr>
      <a:lvl7pPr marL="3977640" algn="l" defTabSz="1325880" rtl="0" eaLnBrk="1" latinLnBrk="0" hangingPunct="1">
        <a:defRPr sz="2610" kern="1200">
          <a:solidFill>
            <a:schemeClr val="tx1"/>
          </a:solidFill>
          <a:latin typeface="+mn-lt"/>
          <a:ea typeface="+mn-ea"/>
          <a:cs typeface="+mn-cs"/>
        </a:defRPr>
      </a:lvl7pPr>
      <a:lvl8pPr marL="4640580" algn="l" defTabSz="1325880" rtl="0" eaLnBrk="1" latinLnBrk="0" hangingPunct="1">
        <a:defRPr sz="2610" kern="1200">
          <a:solidFill>
            <a:schemeClr val="tx1"/>
          </a:solidFill>
          <a:latin typeface="+mn-lt"/>
          <a:ea typeface="+mn-ea"/>
          <a:cs typeface="+mn-cs"/>
        </a:defRPr>
      </a:lvl8pPr>
      <a:lvl9pPr marL="5303520" algn="l" defTabSz="1325880" rtl="0" eaLnBrk="1" latinLnBrk="0" hangingPunct="1">
        <a:defRPr sz="26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jpg"/><Relationship Id="rId7" Type="http://schemas.openxmlformats.org/officeDocument/2006/relationships/image" Target="../media/image5.tiff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tiff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hyperlink" Target="https://www.youtube.com/watch?v=rY-D4di11dQ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-1000" t="-9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4FA67DF9-38D1-464D-8973-FAAFD003AC65}"/>
              </a:ext>
            </a:extLst>
          </p:cNvPr>
          <p:cNvGrpSpPr/>
          <p:nvPr/>
        </p:nvGrpSpPr>
        <p:grpSpPr>
          <a:xfrm>
            <a:off x="-38981" y="-5881"/>
            <a:ext cx="17717381" cy="9660212"/>
            <a:chOff x="-38981" y="-5881"/>
            <a:chExt cx="17717381" cy="9660212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F1C0B017-8B0A-A14F-8508-AD7971559872}"/>
                </a:ext>
              </a:extLst>
            </p:cNvPr>
            <p:cNvSpPr/>
            <p:nvPr/>
          </p:nvSpPr>
          <p:spPr>
            <a:xfrm>
              <a:off x="-38981" y="50412"/>
              <a:ext cx="17678400" cy="3059037"/>
            </a:xfrm>
            <a:prstGeom prst="rect">
              <a:avLst/>
            </a:prstGeom>
            <a:gradFill flip="none" rotWithShape="1">
              <a:gsLst>
                <a:gs pos="0">
                  <a:srgbClr val="3FB2A4">
                    <a:tint val="66000"/>
                    <a:satMod val="160000"/>
                  </a:srgbClr>
                </a:gs>
                <a:gs pos="50000">
                  <a:srgbClr val="3FB2A4">
                    <a:tint val="44500"/>
                    <a:satMod val="160000"/>
                  </a:srgbClr>
                </a:gs>
                <a:gs pos="100000">
                  <a:srgbClr val="3FB2A4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4574"/>
            </a:p>
          </p:txBody>
        </p:sp>
        <p:sp>
          <p:nvSpPr>
            <p:cNvPr id="4" name="TextBox 28">
              <a:extLst>
                <a:ext uri="{FF2B5EF4-FFF2-40B4-BE49-F238E27FC236}">
                  <a16:creationId xmlns:a16="http://schemas.microsoft.com/office/drawing/2014/main" id="{104BF8CA-5982-AC48-8535-225156FC1D64}"/>
                </a:ext>
              </a:extLst>
            </p:cNvPr>
            <p:cNvSpPr txBox="1"/>
            <p:nvPr/>
          </p:nvSpPr>
          <p:spPr>
            <a:xfrm>
              <a:off x="1793636" y="44231"/>
              <a:ext cx="14091127" cy="21852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500" b="1" dirty="0">
                  <a:ln w="9525">
                    <a:solidFill>
                      <a:schemeClr val="tx2">
                        <a:lumMod val="50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Book Antiqua" panose="02040602050305030304" pitchFamily="18" charset="0"/>
                </a:rPr>
                <a:t>Giornata di </a:t>
              </a:r>
              <a:r>
                <a:rPr lang="it-IT" sz="3500" b="1" dirty="0">
                  <a:ln w="9525">
                    <a:solidFill>
                      <a:schemeClr val="tx2">
                        <a:lumMod val="50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Book Antiqua" panose="02040602050305030304" pitchFamily="18" charset="0"/>
                </a:rPr>
                <a:t>benvenuto al</a:t>
              </a:r>
              <a:r>
                <a:rPr lang="x-none" sz="3500" b="1" dirty="0">
                  <a:ln w="9525">
                    <a:solidFill>
                      <a:schemeClr val="tx2">
                        <a:lumMod val="50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Book Antiqua" panose="02040602050305030304" pitchFamily="18" charset="0"/>
                </a:rPr>
                <a:t>le matricole  </a:t>
              </a:r>
              <a:endParaRPr lang="it-IT" sz="3500" b="1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 Antiqua" panose="02040602050305030304" pitchFamily="18" charset="0"/>
              </a:endParaRPr>
            </a:p>
            <a:p>
              <a:pPr algn="ctr"/>
              <a:r>
                <a:rPr lang="x-none" sz="3500" b="1" dirty="0">
                  <a:ln w="9525">
                    <a:solidFill>
                      <a:schemeClr val="tx2">
                        <a:lumMod val="50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Book Antiqua" panose="02040602050305030304" pitchFamily="18" charset="0"/>
                </a:rPr>
                <a:t>Laurea Triennale in  Biologia </a:t>
              </a:r>
              <a:endParaRPr lang="it-IT" sz="3500" b="1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 Antiqua" panose="02040602050305030304" pitchFamily="18" charset="0"/>
              </a:endParaRPr>
            </a:p>
            <a:p>
              <a:pPr algn="ctr"/>
              <a:r>
                <a:rPr lang="it-IT" sz="3200" b="1" dirty="0">
                  <a:ln w="9525">
                    <a:solidFill>
                      <a:schemeClr val="tx2">
                        <a:lumMod val="50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Book Antiqua" panose="02040602050305030304" pitchFamily="18" charset="0"/>
                </a:rPr>
                <a:t>Evento in diretta live</a:t>
              </a:r>
            </a:p>
            <a:p>
              <a:pPr algn="ctr"/>
              <a:r>
                <a:rPr lang="it-IT" sz="3200" b="1" dirty="0">
                  <a:ln w="9525">
                    <a:solidFill>
                      <a:schemeClr val="tx2">
                        <a:lumMod val="50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Book Antiqua" panose="02040602050305030304" pitchFamily="18" charset="0"/>
                </a:rPr>
                <a:t>28/09/2020 dalle 10:00 alle 12:00 </a:t>
              </a:r>
            </a:p>
          </p:txBody>
        </p:sp>
        <p:pic>
          <p:nvPicPr>
            <p:cNvPr id="5" name="Picture 20" descr="dna.jpg">
              <a:extLst>
                <a:ext uri="{FF2B5EF4-FFF2-40B4-BE49-F238E27FC236}">
                  <a16:creationId xmlns:a16="http://schemas.microsoft.com/office/drawing/2014/main" id="{AB3FDDB8-FAC6-AF43-9985-D54096391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9117" y="2066735"/>
              <a:ext cx="1131762" cy="1018252"/>
            </a:xfrm>
            <a:prstGeom prst="rect">
              <a:avLst/>
            </a:prstGeom>
            <a:solidFill>
              <a:srgbClr val="3FB2A4"/>
            </a:solidFill>
            <a:ln>
              <a:noFill/>
            </a:ln>
            <a:effectLst>
              <a:softEdge rad="112500"/>
            </a:effectLst>
          </p:spPr>
        </p:pic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6F841B79-93CE-3444-977F-7EFD22415445}"/>
                </a:ext>
              </a:extLst>
            </p:cNvPr>
            <p:cNvSpPr/>
            <p:nvPr/>
          </p:nvSpPr>
          <p:spPr>
            <a:xfrm>
              <a:off x="266792" y="8577113"/>
              <a:ext cx="1741160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it-IT" sz="3200" b="1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 Antiqua" panose="02040602050305030304" pitchFamily="18" charset="0"/>
              </a:endParaRPr>
            </a:p>
            <a:p>
              <a:r>
                <a:rPr lang="it-IT" sz="3200" b="1" dirty="0">
                  <a:ln w="9525">
                    <a:solidFill>
                      <a:schemeClr val="tx2">
                        <a:lumMod val="50000"/>
                      </a:schemeClr>
                    </a:solidFill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Book Antiqua" panose="02040602050305030304" pitchFamily="18" charset="0"/>
                </a:rPr>
                <a:t>Codice Teams: g2i1idx        Link Youtube: </a:t>
              </a:r>
              <a:r>
                <a:rPr lang="it-IT" sz="3200" dirty="0">
                  <a:hlinkClick r:id="rId4"/>
                </a:rPr>
                <a:t>https://www.youtube.com/watch?v=rY-D4di11dQ</a:t>
              </a:r>
              <a:endParaRPr lang="it-IT" sz="3200" dirty="0"/>
            </a:p>
          </p:txBody>
        </p:sp>
        <p:pic>
          <p:nvPicPr>
            <p:cNvPr id="7" name="Picture 18">
              <a:extLst>
                <a:ext uri="{FF2B5EF4-FFF2-40B4-BE49-F238E27FC236}">
                  <a16:creationId xmlns:a16="http://schemas.microsoft.com/office/drawing/2014/main" id="{B3D8AFCE-9662-5844-B043-0FBF9735C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2395" y="99263"/>
              <a:ext cx="1820856" cy="190395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magine 8" descr="ADMINISTRATION SERVICES | Dipartimento di Biologia – Università degli Studi  di Napoli Federico II">
              <a:extLst>
                <a:ext uri="{FF2B5EF4-FFF2-40B4-BE49-F238E27FC236}">
                  <a16:creationId xmlns:a16="http://schemas.microsoft.com/office/drawing/2014/main" id="{A31AB9BF-9DE5-5A45-9B53-3ECA04EF0755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37860" y="-5881"/>
              <a:ext cx="1971294" cy="2206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24" descr="sem 2.tiff">
              <a:extLst>
                <a:ext uri="{FF2B5EF4-FFF2-40B4-BE49-F238E27FC236}">
                  <a16:creationId xmlns:a16="http://schemas.microsoft.com/office/drawing/2014/main" id="{3F509FF0-887F-2249-AC94-DBFBED3CF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07248" y="2050083"/>
              <a:ext cx="1150267" cy="1034904"/>
            </a:xfrm>
            <a:prstGeom prst="rect">
              <a:avLst/>
            </a:prstGeom>
            <a:solidFill>
              <a:srgbClr val="3FB2A4"/>
            </a:solidFill>
            <a:ln>
              <a:noFill/>
            </a:ln>
            <a:effectLst>
              <a:softEdge rad="112500"/>
            </a:effectLst>
          </p:spPr>
        </p:pic>
        <p:pic>
          <p:nvPicPr>
            <p:cNvPr id="11" name="Picture 21">
              <a:extLst>
                <a:ext uri="{FF2B5EF4-FFF2-40B4-BE49-F238E27FC236}">
                  <a16:creationId xmlns:a16="http://schemas.microsoft.com/office/drawing/2014/main" id="{84881F66-C4B8-D543-B387-9CBC9AA5D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018443" y="2062172"/>
              <a:ext cx="1140389" cy="1027377"/>
            </a:xfrm>
            <a:prstGeom prst="rect">
              <a:avLst/>
            </a:prstGeom>
            <a:solidFill>
              <a:srgbClr val="3FB2A4"/>
            </a:solidFill>
            <a:ln>
              <a:noFill/>
            </a:ln>
            <a:effectLst>
              <a:softEdge rad="112500"/>
            </a:effectLst>
          </p:spPr>
        </p:pic>
        <p:pic>
          <p:nvPicPr>
            <p:cNvPr id="12" name="Picture 22">
              <a:extLst>
                <a:ext uri="{FF2B5EF4-FFF2-40B4-BE49-F238E27FC236}">
                  <a16:creationId xmlns:a16="http://schemas.microsoft.com/office/drawing/2014/main" id="{8491EB5C-D289-E84C-9115-8F076F463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230478" y="2062988"/>
              <a:ext cx="1139483" cy="1026561"/>
            </a:xfrm>
            <a:prstGeom prst="rect">
              <a:avLst/>
            </a:prstGeom>
            <a:solidFill>
              <a:srgbClr val="3FB2A4"/>
            </a:solidFill>
            <a:ln>
              <a:noFill/>
            </a:ln>
            <a:effectLst>
              <a:softEdge rad="112500"/>
            </a:effectLst>
          </p:spPr>
        </p:pic>
        <p:pic>
          <p:nvPicPr>
            <p:cNvPr id="14" name="Picture 22" descr="03_biologia.jpg">
              <a:extLst>
                <a:ext uri="{FF2B5EF4-FFF2-40B4-BE49-F238E27FC236}">
                  <a16:creationId xmlns:a16="http://schemas.microsoft.com/office/drawing/2014/main" id="{7B89987C-4544-AF48-9C5E-1E9D6F198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441607" y="2062172"/>
              <a:ext cx="1108698" cy="998826"/>
            </a:xfrm>
            <a:prstGeom prst="rect">
              <a:avLst/>
            </a:prstGeom>
            <a:solidFill>
              <a:srgbClr val="3FB2A4"/>
            </a:solidFill>
            <a:ln>
              <a:noFill/>
            </a:ln>
            <a:effectLst>
              <a:softEdge rad="112500"/>
            </a:effectLst>
          </p:spPr>
        </p:pic>
        <p:pic>
          <p:nvPicPr>
            <p:cNvPr id="15" name="Picture 21" descr="Luce_ecologia.tiff">
              <a:extLst>
                <a:ext uri="{FF2B5EF4-FFF2-40B4-BE49-F238E27FC236}">
                  <a16:creationId xmlns:a16="http://schemas.microsoft.com/office/drawing/2014/main" id="{B63F5290-D4B2-834B-9431-88C0F5AE5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687907" y="2050083"/>
              <a:ext cx="1130260" cy="1018252"/>
            </a:xfrm>
            <a:prstGeom prst="rect">
              <a:avLst/>
            </a:prstGeom>
            <a:solidFill>
              <a:srgbClr val="3FB2A4"/>
            </a:solidFill>
            <a:ln>
              <a:noFill/>
            </a:ln>
            <a:effectLst>
              <a:softEdge rad="112500"/>
            </a:effectLst>
          </p:spPr>
        </p:pic>
        <p:pic>
          <p:nvPicPr>
            <p:cNvPr id="16" name="Picture 26">
              <a:extLst>
                <a:ext uri="{FF2B5EF4-FFF2-40B4-BE49-F238E27FC236}">
                  <a16:creationId xmlns:a16="http://schemas.microsoft.com/office/drawing/2014/main" id="{534C63D5-B28B-B14F-B214-E94C366D3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006549" y="2050083"/>
              <a:ext cx="1154107" cy="1039735"/>
            </a:xfrm>
            <a:prstGeom prst="rect">
              <a:avLst/>
            </a:prstGeom>
            <a:solidFill>
              <a:srgbClr val="3FB2A4"/>
            </a:solidFill>
            <a:ln>
              <a:noFill/>
            </a:ln>
            <a:effectLst>
              <a:softEdge rad="112500"/>
            </a:effectLst>
          </p:spPr>
        </p:pic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598A8659-BF5C-C249-97DC-36A52659726B}"/>
                </a:ext>
              </a:extLst>
            </p:cNvPr>
            <p:cNvSpPr txBox="1"/>
            <p:nvPr/>
          </p:nvSpPr>
          <p:spPr>
            <a:xfrm>
              <a:off x="266792" y="3060998"/>
              <a:ext cx="14403037" cy="557075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it-IT" sz="2400" b="1" dirty="0">
                  <a:latin typeface="Book Antiqua" panose="02040602050305030304" pitchFamily="18" charset="0"/>
                </a:rPr>
                <a:t>PROGRAMMA :</a:t>
              </a:r>
            </a:p>
            <a:p>
              <a:r>
                <a:rPr lang="it-IT" sz="2400" b="1" dirty="0">
                  <a:latin typeface="Book Antiqua" panose="02040602050305030304" pitchFamily="18" charset="0"/>
                </a:rPr>
                <a:t>Accoglienza e benvenuto :</a:t>
              </a:r>
            </a:p>
            <a:p>
              <a:r>
                <a:rPr lang="it-IT" sz="2200" b="1" dirty="0">
                  <a:latin typeface="Book Antiqua" panose="02040602050305030304" pitchFamily="18" charset="0"/>
                </a:rPr>
                <a:t>Prof.ssa Barbara Majello</a:t>
              </a:r>
              <a:r>
                <a:rPr lang="it-IT" sz="2200" dirty="0">
                  <a:latin typeface="Book Antiqua" panose="02040602050305030304" pitchFamily="18" charset="0"/>
                </a:rPr>
                <a:t>: </a:t>
              </a:r>
              <a:r>
                <a:rPr lang="x-none" sz="2200" dirty="0">
                  <a:latin typeface="Book Antiqua" panose="02040602050305030304" pitchFamily="18" charset="0"/>
                </a:rPr>
                <a:t>Coordinatore </a:t>
              </a:r>
              <a:r>
                <a:rPr lang="it-IT" sz="2200" dirty="0">
                  <a:latin typeface="Book Antiqua" panose="02040602050305030304" pitchFamily="18" charset="0"/>
                </a:rPr>
                <a:t>del </a:t>
              </a:r>
              <a:r>
                <a:rPr lang="x-none" sz="2200" dirty="0">
                  <a:latin typeface="Book Antiqua" panose="02040602050305030304" pitchFamily="18" charset="0"/>
                </a:rPr>
                <a:t>C</a:t>
              </a:r>
              <a:r>
                <a:rPr lang="it-IT" sz="2200" dirty="0">
                  <a:latin typeface="Book Antiqua" panose="02040602050305030304" pitchFamily="18" charset="0"/>
                </a:rPr>
                <a:t>orso di Studi</a:t>
              </a:r>
            </a:p>
            <a:p>
              <a:br>
                <a:rPr lang="it-IT" sz="2200" b="1" dirty="0">
                  <a:latin typeface="Book Antiqua" panose="02040602050305030304" pitchFamily="18" charset="0"/>
                </a:rPr>
              </a:br>
              <a:r>
                <a:rPr lang="it-IT" sz="2200" dirty="0">
                  <a:latin typeface="Book Antiqua"/>
                </a:rPr>
                <a:t>PRESENTAZIONE DEL CORSO DI LAUREA: </a:t>
              </a:r>
              <a:r>
                <a:rPr lang="en-GB" sz="2200" b="1" i="1" dirty="0">
                  <a:latin typeface="Book Antiqua"/>
                </a:rPr>
                <a:t>Prof.ssa Barbara Majello e Prof.ssa Maria De Falco </a:t>
              </a:r>
              <a:br>
                <a:rPr lang="it-IT" sz="2200" b="1" dirty="0">
                  <a:latin typeface="Book Antiqua" panose="02040602050305030304" pitchFamily="18" charset="0"/>
                </a:rPr>
              </a:br>
              <a:r>
                <a:rPr lang="it-IT" sz="2200" dirty="0">
                  <a:latin typeface="Book Antiqua"/>
                </a:rPr>
                <a:t>PRESENTAZIONE DEI CORSI DEL PRIMO ANNO: </a:t>
              </a:r>
              <a:endParaRPr lang="en-GB" sz="2200" dirty="0">
                <a:latin typeface="Book Antiqua" panose="02040602050305030304" pitchFamily="18" charset="0"/>
              </a:endParaRPr>
            </a:p>
            <a:p>
              <a:r>
                <a:rPr lang="en-GB" sz="2200" b="1" i="1" dirty="0" err="1">
                  <a:latin typeface="Book Antiqua" panose="02040602050305030304" pitchFamily="18" charset="0"/>
                </a:rPr>
                <a:t>Prof.ssa</a:t>
              </a:r>
              <a:r>
                <a:rPr lang="en-GB" sz="2200" b="1" i="1" dirty="0">
                  <a:latin typeface="Book Antiqua" panose="02040602050305030304" pitchFamily="18" charset="0"/>
                </a:rPr>
                <a:t> Vincenza Laforgia</a:t>
              </a:r>
              <a:r>
                <a:rPr lang="en-GB" sz="2200" dirty="0">
                  <a:latin typeface="Book Antiqua" panose="02040602050305030304" pitchFamily="18" charset="0"/>
                </a:rPr>
                <a:t>: Citologia e istologia e laboratorio; </a:t>
              </a:r>
            </a:p>
            <a:p>
              <a:r>
                <a:rPr lang="en-GB" sz="2200" b="1" i="1" dirty="0">
                  <a:latin typeface="Book Antiqua" panose="02040602050305030304" pitchFamily="18" charset="0"/>
                </a:rPr>
                <a:t>Prof.ssa Carmen Musella: </a:t>
              </a:r>
              <a:r>
                <a:rPr lang="en-GB" sz="2200" dirty="0">
                  <a:latin typeface="Book Antiqua" panose="02040602050305030304" pitchFamily="18" charset="0"/>
                </a:rPr>
                <a:t>Matematica e laboratorio;</a:t>
              </a:r>
            </a:p>
            <a:p>
              <a:r>
                <a:rPr lang="it-IT" sz="2200" b="1" i="1" dirty="0">
                  <a:latin typeface="Book Antiqua" panose="02040602050305030304" pitchFamily="18" charset="0"/>
                </a:rPr>
                <a:t>Prof. Andrea Correa: </a:t>
              </a:r>
              <a:r>
                <a:rPr lang="it-IT" sz="2200" dirty="0">
                  <a:latin typeface="Book Antiqua" panose="02040602050305030304" pitchFamily="18" charset="0"/>
                </a:rPr>
                <a:t>Chimica generale e inorganica e laboratorio.</a:t>
              </a:r>
              <a:endParaRPr lang="en-GB" sz="2200" dirty="0">
                <a:latin typeface="Book Antiqua" panose="02040602050305030304" pitchFamily="18" charset="0"/>
              </a:endParaRPr>
            </a:p>
            <a:p>
              <a:endParaRPr lang="it-IT" sz="2200" b="1" dirty="0">
                <a:latin typeface="Book Antiqua" panose="02040602050305030304" pitchFamily="18" charset="0"/>
              </a:endParaRPr>
            </a:p>
            <a:p>
              <a:r>
                <a:rPr lang="it-IT" sz="2200" dirty="0">
                  <a:latin typeface="Book Antiqua" panose="02040602050305030304" pitchFamily="18" charset="0"/>
                </a:rPr>
                <a:t>PRESENTAZIONE DEL CENTRO </a:t>
              </a:r>
              <a:r>
                <a:rPr lang="en-GB" sz="2200" dirty="0">
                  <a:latin typeface="Book Antiqua" panose="02040602050305030304" pitchFamily="18" charset="0"/>
                </a:rPr>
                <a:t>SInAPSi: </a:t>
              </a:r>
              <a:r>
                <a:rPr lang="en-GB" sz="2200" b="1" i="1" dirty="0">
                  <a:latin typeface="Book Antiqua" panose="02040602050305030304" pitchFamily="18" charset="0"/>
                </a:rPr>
                <a:t>Prof.ssa Maura Striano</a:t>
              </a:r>
            </a:p>
            <a:p>
              <a:endParaRPr lang="en-GB" sz="2200" dirty="0">
                <a:latin typeface="Book Antiqua" panose="02040602050305030304" pitchFamily="18" charset="0"/>
              </a:endParaRPr>
            </a:p>
            <a:p>
              <a:r>
                <a:rPr lang="it-IT" sz="2200" dirty="0">
                  <a:latin typeface="Book Antiqua" panose="02040602050305030304" pitchFamily="18" charset="0"/>
                </a:rPr>
                <a:t>PRESENTAZIONE DEL PROGRAMMA ERASMUS</a:t>
              </a:r>
              <a:r>
                <a:rPr lang="en-GB" sz="2200" dirty="0">
                  <a:latin typeface="Book Antiqua" panose="02040602050305030304" pitchFamily="18" charset="0"/>
                </a:rPr>
                <a:t>: </a:t>
              </a:r>
              <a:r>
                <a:rPr lang="en-GB" sz="2200" b="1" i="1" dirty="0">
                  <a:latin typeface="Book Antiqua" panose="02040602050305030304" pitchFamily="18" charset="0"/>
                </a:rPr>
                <a:t>Prof.ssa Carmen Arena</a:t>
              </a:r>
            </a:p>
            <a:p>
              <a:pPr algn="ctr"/>
              <a:endParaRPr lang="it-IT" sz="2200" b="1" dirty="0">
                <a:latin typeface="Book Antiqua" panose="02040602050305030304" pitchFamily="18" charset="0"/>
              </a:endParaRPr>
            </a:p>
            <a:p>
              <a:r>
                <a:rPr lang="it-IT" sz="2200" dirty="0">
                  <a:latin typeface="Book Antiqua" panose="02040602050305030304" pitchFamily="18" charset="0"/>
                </a:rPr>
                <a:t>INTERVENTI DEGLI STUDENTI: </a:t>
              </a:r>
              <a:r>
                <a:rPr lang="en-GB" sz="2200" b="1" i="1" dirty="0">
                  <a:latin typeface="Book Antiqua" panose="02040602050305030304" pitchFamily="18" charset="0"/>
                </a:rPr>
                <a:t>Marcella Fiorentino </a:t>
              </a:r>
              <a:r>
                <a:rPr lang="en-GB" sz="2200" dirty="0">
                  <a:latin typeface="Book Antiqua" panose="02040602050305030304" pitchFamily="18" charset="0"/>
                </a:rPr>
                <a:t>(rappresentante degli studenti del CdS in Biologia)</a:t>
              </a:r>
            </a:p>
            <a:p>
              <a:r>
                <a:rPr lang="it-IT" sz="2200" dirty="0">
                  <a:latin typeface="Book Antiqua" panose="02040602050305030304" pitchFamily="18" charset="0"/>
                </a:rPr>
                <a:t>EVENTUALI ALTRI INTERVENTI</a:t>
              </a:r>
              <a:endParaRPr lang="en-GB" sz="2200" dirty="0">
                <a:latin typeface="Book Antiqua" panose="02040602050305030304" pitchFamily="18" charset="0"/>
              </a:endParaRPr>
            </a:p>
          </p:txBody>
        </p:sp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46662" y="3676850"/>
              <a:ext cx="1667924" cy="1667924"/>
            </a:xfrm>
            <a:prstGeom prst="rect">
              <a:avLst/>
            </a:prstGeom>
          </p:spPr>
        </p:pic>
        <p:sp>
          <p:nvSpPr>
            <p:cNvPr id="8" name="CasellaDiTesto 7"/>
            <p:cNvSpPr txBox="1"/>
            <p:nvPr/>
          </p:nvSpPr>
          <p:spPr>
            <a:xfrm>
              <a:off x="15356362" y="3138176"/>
              <a:ext cx="17080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Youtube:</a:t>
              </a:r>
              <a:endParaRPr lang="it-IT" dirty="0"/>
            </a:p>
          </p:txBody>
        </p:sp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flipV="1">
              <a:off x="15460772" y="6384624"/>
              <a:ext cx="1653814" cy="1653814"/>
            </a:xfrm>
            <a:prstGeom prst="rect">
              <a:avLst/>
            </a:prstGeom>
          </p:spPr>
        </p:pic>
        <p:sp>
          <p:nvSpPr>
            <p:cNvPr id="17" name="CasellaDiTesto 16"/>
            <p:cNvSpPr txBox="1"/>
            <p:nvPr/>
          </p:nvSpPr>
          <p:spPr>
            <a:xfrm>
              <a:off x="15356362" y="5826866"/>
              <a:ext cx="15073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Teams</a:t>
              </a:r>
              <a:r>
                <a:rPr lang="it-IT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: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2627101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</TotalTime>
  <Words>160</Words>
  <Application>Microsoft Macintosh PowerPoint</Application>
  <PresentationFormat>Custom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Book Antiqua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angelacordone@outlook.it</dc:creator>
  <cp:lastModifiedBy>GIOVANNI SCALA</cp:lastModifiedBy>
  <cp:revision>37</cp:revision>
  <cp:lastPrinted>2020-09-23T09:43:01Z</cp:lastPrinted>
  <dcterms:created xsi:type="dcterms:W3CDTF">2020-09-21T13:13:46Z</dcterms:created>
  <dcterms:modified xsi:type="dcterms:W3CDTF">2020-09-24T15:13:19Z</dcterms:modified>
</cp:coreProperties>
</file>