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90" d="100"/>
          <a:sy n="90" d="100"/>
        </p:scale>
        <p:origin x="240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3DAB86-8BD5-9B4C-BEC3-D7C598BA0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9179D81-3927-594F-987D-E1A5084BB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EF2633-39A5-454A-8EEC-BD3E2A45A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79137A-E912-E649-B7CA-3DCA48A82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095F2C-612C-5A4B-9AA8-A60B64A1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08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6E444-A05D-BB4A-819A-9BA5921D3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3C14F7-2F0F-0944-8AF1-04D9718F0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3E3725-802E-1C41-B9D7-E2BA3E70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C6C5C8-169D-9F4B-B06E-0F17EB79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A2438A-E1BE-D14D-A08A-C0F5F1360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399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761FA3F-CF0E-3B4D-9B03-70C202D29F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DE7F12-4569-6641-858A-A5524D039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C06DB9-02CE-E74A-AD91-01F96D573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C4518C-8254-1449-A76A-F0A51A46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AB6956-C2A1-4D45-BD5B-2FAC9668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59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209F95-D8AC-AC4B-B7A6-7B310A328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B9A73A-E86A-9146-BFAD-6031C2284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E6F443-0BDF-D842-8B4B-FB8604C4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D38273-ECA4-C34C-8A51-9CF1DB10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5478BD-A22C-CE4A-A57E-11BD8F4AE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02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B08F9D-500B-B744-876D-6F0906B8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4427C3-CD07-2145-BB1E-8910067D4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3CF855-E520-604D-A1B7-B7A038569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C9D45D-1EFF-214A-8831-32410346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2C0ACA-0573-E743-A084-AC828107D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775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017461-415E-634B-BB3B-2C48BD3A1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D4DC47-9FEF-7F4A-9EB8-CF502C996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59E5447-5F24-7448-9611-DCC5776FC4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E2251F-0909-F349-9A9F-FC265BEDF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737379-1C5B-3A43-827B-97A8B90BE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4D1EAB-B15A-3842-B0D7-F20CB666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21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C79B28-D698-914C-91F5-08156EFA9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82557A-9DA9-D144-B2B7-064556146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54BF15-C11F-8148-B922-193C25D4E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CCB7EFD-75CC-F548-8021-0580D554B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2B63523-08DE-8A46-9DDA-975F25AEB3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3A13B9-F418-894F-80FB-AB477CC9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0CE8541-011A-2047-A58B-4A629A95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84E3EAB-B4A8-6244-93E9-30C12AB0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9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6B632A-754E-6741-B33C-7E664B0F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A56213-96FB-CD40-BDAD-EC795E4F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5E7C5D-64C3-4341-A102-1C458986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543B5A1-6258-A54E-BD2B-0E3BADF5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28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D556305-8BD6-6A40-BC94-4E492A68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A2C70B0-5790-2B43-BAE7-76F305D3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EE5E002-5F42-004A-B6B4-C25C248D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26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1FF01B-FED6-694F-88FD-03B0DAD28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FADE16-0CA5-7748-856D-B837B3E77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C20CC2-11A3-E643-BE88-177E25727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953B23-3E3E-3C48-9E8C-D9A75140E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F0C825-20A0-1744-8C1E-AA78EBD0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33A8B1-4CA6-A842-AD78-72048818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61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16D8F1-BFB0-1648-9D9B-90CAEB1D5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3C5123-9F2F-A24C-A2EE-D5E4CB9C3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859A64-DF3B-A94B-896F-85FAFAFC6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C502BD-BEC4-0149-95D7-283621071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3FFF732-7CDD-074E-B404-A6A48B627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2658FD-C9E9-AF4E-99C8-11EC438F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46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19736B0-3D60-3448-A959-63908AC7B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88A1EC-73C1-B449-B812-21A2700A0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355107-84BA-1247-A504-10980AC36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3615D-DB3F-3445-AEF6-BBB5790C1795}" type="datetimeFigureOut">
              <a:rPr lang="it-IT" smtClean="0"/>
              <a:t>28/06/20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5CC034-69B8-5744-99FC-A12961DEE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F89B08-F157-4E46-8ABA-9073D1953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E5C09-DAD5-214C-B850-56A1383F25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19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AB250D8-8347-DD4A-B0D0-6ADBE3125FC8}"/>
              </a:ext>
            </a:extLst>
          </p:cNvPr>
          <p:cNvSpPr txBox="1"/>
          <p:nvPr/>
        </p:nvSpPr>
        <p:spPr>
          <a:xfrm>
            <a:off x="1386353" y="-92499"/>
            <a:ext cx="69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Didattica innovativa </a:t>
            </a:r>
          </a:p>
          <a:p>
            <a:r>
              <a:rPr lang="it-IT" dirty="0"/>
              <a:t>Sperimentazione didattica e divulgazione scientifica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302E32E-CFAF-4A4F-8E5B-1A1532C65C6F}"/>
              </a:ext>
            </a:extLst>
          </p:cNvPr>
          <p:cNvSpPr txBox="1"/>
          <p:nvPr/>
        </p:nvSpPr>
        <p:spPr>
          <a:xfrm>
            <a:off x="2228850" y="22145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5327577-57E4-BE4D-91AD-39E171E036D0}"/>
              </a:ext>
            </a:extLst>
          </p:cNvPr>
          <p:cNvSpPr/>
          <p:nvPr/>
        </p:nvSpPr>
        <p:spPr>
          <a:xfrm>
            <a:off x="376023" y="739583"/>
            <a:ext cx="2222339" cy="2485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Guida </a:t>
            </a:r>
            <a:r>
              <a:rPr lang="it-IT" sz="1600" dirty="0" err="1"/>
              <a:t>Esol</a:t>
            </a:r>
            <a:endParaRPr lang="it-IT" sz="1600" dirty="0"/>
          </a:p>
          <a:p>
            <a:pPr algn="ctr"/>
            <a:r>
              <a:rPr lang="it-IT" sz="1600" dirty="0"/>
              <a:t>Guida </a:t>
            </a:r>
            <a:r>
              <a:rPr lang="it-IT" sz="1600" dirty="0" err="1"/>
              <a:t>Moodle</a:t>
            </a:r>
            <a:endParaRPr lang="it-IT" sz="1600" dirty="0"/>
          </a:p>
          <a:p>
            <a:pPr algn="ctr"/>
            <a:r>
              <a:rPr lang="it-IT" sz="1600" dirty="0"/>
              <a:t>Guida Teams</a:t>
            </a:r>
          </a:p>
          <a:p>
            <a:pPr algn="ctr"/>
            <a:r>
              <a:rPr lang="it-IT" sz="1600" dirty="0" err="1"/>
              <a:t>Mentimeter</a:t>
            </a:r>
            <a:r>
              <a:rPr lang="it-IT" sz="1600" dirty="0"/>
              <a:t> l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FB429D2-FFD7-934B-AE58-1EA81957A71B}"/>
              </a:ext>
            </a:extLst>
          </p:cNvPr>
          <p:cNvSpPr/>
          <p:nvPr/>
        </p:nvSpPr>
        <p:spPr>
          <a:xfrm>
            <a:off x="2899607" y="1136116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r>
              <a:rPr lang="it-IT" sz="1600" dirty="0"/>
              <a:t>Workshop </a:t>
            </a:r>
            <a:r>
              <a:rPr lang="it-IT" sz="1600" dirty="0" err="1"/>
              <a:t>Scamplab</a:t>
            </a:r>
            <a:r>
              <a:rPr lang="it-IT" sz="1600" dirty="0"/>
              <a:t> 3D</a:t>
            </a:r>
          </a:p>
          <a:p>
            <a:pPr algn="ctr"/>
            <a:r>
              <a:rPr lang="it-IT" sz="1600" dirty="0"/>
              <a:t>Zanzara Tigre ?’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709DBECA-1DD2-D74B-99D0-75061F4C31EC}"/>
              </a:ext>
            </a:extLst>
          </p:cNvPr>
          <p:cNvSpPr/>
          <p:nvPr/>
        </p:nvSpPr>
        <p:spPr>
          <a:xfrm>
            <a:off x="6554495" y="4271544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Biobellezza</a:t>
            </a:r>
            <a:endParaRPr lang="it-IT" dirty="0"/>
          </a:p>
          <a:p>
            <a:pPr algn="ctr"/>
            <a:r>
              <a:rPr lang="it-IT" dirty="0"/>
              <a:t>Progetto di interazione studenti e docenti con </a:t>
            </a:r>
            <a:r>
              <a:rPr lang="it-IT"/>
              <a:t>il territorio; </a:t>
            </a:r>
            <a:endParaRPr lang="it-IT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0A32CFD-01F3-C949-99CA-DD77329D807E}"/>
              </a:ext>
            </a:extLst>
          </p:cNvPr>
          <p:cNvSpPr/>
          <p:nvPr/>
        </p:nvSpPr>
        <p:spPr>
          <a:xfrm>
            <a:off x="5958884" y="728755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Contamination</a:t>
            </a:r>
            <a:r>
              <a:rPr lang="it-IT" dirty="0"/>
              <a:t> lab</a:t>
            </a:r>
          </a:p>
          <a:p>
            <a:pPr algn="ctr"/>
            <a:r>
              <a:rPr lang="it-IT" dirty="0"/>
              <a:t>Compost</a:t>
            </a:r>
          </a:p>
          <a:p>
            <a:pPr algn="ctr"/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EB60716A-0F5C-E34E-BF62-E09834A3F74B}"/>
              </a:ext>
            </a:extLst>
          </p:cNvPr>
          <p:cNvSpPr/>
          <p:nvPr/>
        </p:nvSpPr>
        <p:spPr>
          <a:xfrm>
            <a:off x="9523995" y="4002692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/>
              <a:t>Comunicare la Scienza (DIETI)</a:t>
            </a:r>
          </a:p>
          <a:p>
            <a:pPr algn="ctr"/>
            <a:r>
              <a:rPr lang="it-IT" sz="1600" dirty="0"/>
              <a:t>In ateneo</a:t>
            </a:r>
          </a:p>
          <a:p>
            <a:pPr algn="ctr"/>
            <a:r>
              <a:rPr lang="it-IT" sz="1600" dirty="0"/>
              <a:t>Progetto Federico 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6ADDDA70-7479-1C4D-97B2-6C60FA6C0C82}"/>
              </a:ext>
            </a:extLst>
          </p:cNvPr>
          <p:cNvSpPr/>
          <p:nvPr/>
        </p:nvSpPr>
        <p:spPr>
          <a:xfrm>
            <a:off x="121518" y="3955878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DIB Divulgazione scientifica</a:t>
            </a:r>
          </a:p>
          <a:p>
            <a:pPr algn="ctr"/>
            <a:r>
              <a:rPr lang="it-IT" sz="1600" dirty="0"/>
              <a:t>AIRCAMPUS</a:t>
            </a:r>
          </a:p>
          <a:p>
            <a:pPr algn="ctr"/>
            <a:r>
              <a:rPr lang="it-IT" sz="1600" dirty="0"/>
              <a:t>La ricerca entra nelle aule</a:t>
            </a:r>
          </a:p>
          <a:p>
            <a:pPr algn="ctr"/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BEB89D65-6939-7443-98BD-3AD7CE4CDA5A}"/>
              </a:ext>
            </a:extLst>
          </p:cNvPr>
          <p:cNvSpPr/>
          <p:nvPr/>
        </p:nvSpPr>
        <p:spPr>
          <a:xfrm>
            <a:off x="3756353" y="3912170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DIB</a:t>
            </a:r>
          </a:p>
          <a:p>
            <a:pPr algn="ctr"/>
            <a:r>
              <a:rPr lang="it-IT" dirty="0"/>
              <a:t>Scienza e Arte</a:t>
            </a:r>
          </a:p>
          <a:p>
            <a:pPr algn="ctr"/>
            <a:r>
              <a:rPr lang="it-IT" sz="1400" dirty="0"/>
              <a:t>TAN Concerto per Nana</a:t>
            </a:r>
          </a:p>
          <a:p>
            <a:pPr algn="ctr"/>
            <a:r>
              <a:rPr lang="it-IT" sz="1400" dirty="0" err="1"/>
              <a:t>LOsanna</a:t>
            </a:r>
            <a:r>
              <a:rPr lang="it-IT" sz="1400" dirty="0"/>
              <a:t>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1DC4177-9E63-B247-A5EB-96AECAF85F88}"/>
              </a:ext>
            </a:extLst>
          </p:cNvPr>
          <p:cNvSpPr txBox="1"/>
          <p:nvPr/>
        </p:nvSpPr>
        <p:spPr>
          <a:xfrm>
            <a:off x="385738" y="3186925"/>
            <a:ext cx="2513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Destinatari: docenti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32FC7E2-5CEC-134B-A89A-A7439B5EEDF3}"/>
              </a:ext>
            </a:extLst>
          </p:cNvPr>
          <p:cNvSpPr txBox="1"/>
          <p:nvPr/>
        </p:nvSpPr>
        <p:spPr>
          <a:xfrm>
            <a:off x="2849181" y="3203696"/>
            <a:ext cx="3129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Destinatari :studenti e docenti 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444C585-6FA2-4B46-A43D-4C36889F3E4E}"/>
              </a:ext>
            </a:extLst>
          </p:cNvPr>
          <p:cNvSpPr txBox="1"/>
          <p:nvPr/>
        </p:nvSpPr>
        <p:spPr>
          <a:xfrm>
            <a:off x="9275615" y="58085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CDD86B7-5DC4-B74F-876C-8A95EB12D918}"/>
              </a:ext>
            </a:extLst>
          </p:cNvPr>
          <p:cNvSpPr txBox="1"/>
          <p:nvPr/>
        </p:nvSpPr>
        <p:spPr>
          <a:xfrm>
            <a:off x="0" y="5896532"/>
            <a:ext cx="30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Destinatari :Studenti e docenti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99846AAE-E5AE-6945-A864-94F06E7A1876}"/>
              </a:ext>
            </a:extLst>
          </p:cNvPr>
          <p:cNvSpPr txBox="1"/>
          <p:nvPr/>
        </p:nvSpPr>
        <p:spPr>
          <a:xfrm>
            <a:off x="6666285" y="6294955"/>
            <a:ext cx="3095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Destinatari : Studenti e docenti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16D3CE0-25F5-924A-B9CA-AC638B86B36E}"/>
              </a:ext>
            </a:extLst>
          </p:cNvPr>
          <p:cNvSpPr txBox="1"/>
          <p:nvPr/>
        </p:nvSpPr>
        <p:spPr>
          <a:xfrm>
            <a:off x="-134677" y="369596"/>
            <a:ext cx="286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Tools (Guide) per la didattica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A5E784-DFD2-B144-AC17-AEAA2F57ED7D}"/>
              </a:ext>
            </a:extLst>
          </p:cNvPr>
          <p:cNvSpPr txBox="1"/>
          <p:nvPr/>
        </p:nvSpPr>
        <p:spPr>
          <a:xfrm>
            <a:off x="2715874" y="741431"/>
            <a:ext cx="3185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Progetti competenze trasversali 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4248B1-D3DA-0B48-AB2F-5F3A87045ADF}"/>
              </a:ext>
            </a:extLst>
          </p:cNvPr>
          <p:cNvSpPr txBox="1"/>
          <p:nvPr/>
        </p:nvSpPr>
        <p:spPr>
          <a:xfrm>
            <a:off x="6271115" y="3109161"/>
            <a:ext cx="2399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Destinatari :studenti</a:t>
            </a:r>
          </a:p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396015B-5209-C944-AE8C-F848ABD7BE44}"/>
              </a:ext>
            </a:extLst>
          </p:cNvPr>
          <p:cNvSpPr txBox="1"/>
          <p:nvPr/>
        </p:nvSpPr>
        <p:spPr>
          <a:xfrm>
            <a:off x="6271116" y="2532080"/>
            <a:ext cx="184698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Laboratori interdisciplinari</a:t>
            </a:r>
          </a:p>
          <a:p>
            <a:r>
              <a:rPr lang="it-IT" sz="1050" dirty="0"/>
              <a:t> di didattica innovativa </a:t>
            </a:r>
          </a:p>
          <a:p>
            <a:r>
              <a:rPr lang="it-IT" sz="1050" dirty="0"/>
              <a:t>e cultura </a:t>
            </a:r>
            <a:r>
              <a:rPr lang="it-IT" sz="1050" dirty="0" err="1"/>
              <a:t>dell</a:t>
            </a:r>
            <a:r>
              <a:rPr lang="it-IT" sz="1050" dirty="0"/>
              <a:t> imprenditorialità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F1F2F90-259D-3D4E-88D1-C7A0C5BCA252}"/>
              </a:ext>
            </a:extLst>
          </p:cNvPr>
          <p:cNvSpPr txBox="1"/>
          <p:nvPr/>
        </p:nvSpPr>
        <p:spPr>
          <a:xfrm>
            <a:off x="2983902" y="2990456"/>
            <a:ext cx="18806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 err="1"/>
              <a:t>Workshop_seminari</a:t>
            </a:r>
            <a:r>
              <a:rPr lang="it-IT" sz="1050" dirty="0"/>
              <a:t> interattivi </a:t>
            </a:r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3901FB45-0336-1A4E-B730-C3B48338565E}"/>
              </a:ext>
            </a:extLst>
          </p:cNvPr>
          <p:cNvSpPr/>
          <p:nvPr/>
        </p:nvSpPr>
        <p:spPr>
          <a:xfrm>
            <a:off x="8584184" y="617196"/>
            <a:ext cx="2222339" cy="1796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Teaching</a:t>
            </a:r>
            <a:r>
              <a:rPr lang="it-IT" dirty="0"/>
              <a:t> for </a:t>
            </a:r>
            <a:r>
              <a:rPr lang="it-IT" dirty="0" err="1"/>
              <a:t>learning</a:t>
            </a:r>
            <a:endParaRPr lang="it-IT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10E92B9-BB5D-964E-9124-8BDF88539221}"/>
              </a:ext>
            </a:extLst>
          </p:cNvPr>
          <p:cNvSpPr txBox="1"/>
          <p:nvPr/>
        </p:nvSpPr>
        <p:spPr>
          <a:xfrm>
            <a:off x="8816853" y="2967131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Destinatari :docenti 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7EAF38A-EC11-714A-A005-8ED2373B6A8C}"/>
              </a:ext>
            </a:extLst>
          </p:cNvPr>
          <p:cNvSpPr txBox="1"/>
          <p:nvPr/>
        </p:nvSpPr>
        <p:spPr>
          <a:xfrm>
            <a:off x="8670147" y="2469821"/>
            <a:ext cx="2183611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 err="1"/>
              <a:t>Percoerso</a:t>
            </a:r>
            <a:r>
              <a:rPr lang="it-IT" sz="1050" dirty="0"/>
              <a:t>  seminariale di riflessione </a:t>
            </a:r>
          </a:p>
          <a:p>
            <a:r>
              <a:rPr lang="it-IT" sz="1050" dirty="0"/>
              <a:t>e disseminazione </a:t>
            </a:r>
          </a:p>
          <a:p>
            <a:r>
              <a:rPr lang="it-IT" sz="1050" dirty="0"/>
              <a:t> buone pratiche didattica innovativa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D4368E98-3022-F54D-8850-7D15741FB469}"/>
              </a:ext>
            </a:extLst>
          </p:cNvPr>
          <p:cNvSpPr txBox="1"/>
          <p:nvPr/>
        </p:nvSpPr>
        <p:spPr>
          <a:xfrm>
            <a:off x="3381887" y="6211669"/>
            <a:ext cx="3042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Destinatari :Studenti e docenti</a:t>
            </a:r>
          </a:p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C0E97F2-E117-F149-A515-D7AC64B85419}"/>
              </a:ext>
            </a:extLst>
          </p:cNvPr>
          <p:cNvSpPr txBox="1"/>
          <p:nvPr/>
        </p:nvSpPr>
        <p:spPr>
          <a:xfrm>
            <a:off x="3516779" y="5760325"/>
            <a:ext cx="27959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Opportunità: Tra la </a:t>
            </a:r>
            <a:r>
              <a:rPr lang="it-IT" sz="1050" b="1" dirty="0"/>
              <a:t>scienza e</a:t>
            </a:r>
            <a:r>
              <a:rPr lang="it-IT" sz="1050" dirty="0"/>
              <a:t> l'</a:t>
            </a:r>
            <a:r>
              <a:rPr lang="it-IT" sz="1050" b="1" dirty="0"/>
              <a:t>arte</a:t>
            </a:r>
            <a:r>
              <a:rPr lang="it-IT" sz="1050" dirty="0"/>
              <a:t> </a:t>
            </a:r>
          </a:p>
          <a:p>
            <a:r>
              <a:rPr lang="it-IT" sz="1050" dirty="0"/>
              <a:t>ci sono molte più somiglianze di quanto si creda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B3709DA-44B5-EC4C-B457-E06B2BDA1EC8}"/>
              </a:ext>
            </a:extLst>
          </p:cNvPr>
          <p:cNvSpPr txBox="1"/>
          <p:nvPr/>
        </p:nvSpPr>
        <p:spPr>
          <a:xfrm>
            <a:off x="6665953" y="6046125"/>
            <a:ext cx="1718740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50" dirty="0"/>
              <a:t>Interazione con il territorio: </a:t>
            </a:r>
          </a:p>
          <a:p>
            <a:r>
              <a:rPr lang="it-IT" sz="1050" dirty="0"/>
              <a:t>docenti e studenti </a:t>
            </a:r>
          </a:p>
          <a:p>
            <a:endParaRPr lang="it-IT" dirty="0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DA9AFDCE-2CE9-6844-A51E-43A9BEE4BAC6}"/>
              </a:ext>
            </a:extLst>
          </p:cNvPr>
          <p:cNvSpPr txBox="1"/>
          <p:nvPr/>
        </p:nvSpPr>
        <p:spPr>
          <a:xfrm>
            <a:off x="9695353" y="3672804"/>
            <a:ext cx="1810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In SPSB in ateneo</a:t>
            </a:r>
          </a:p>
          <a:p>
            <a:endParaRPr lang="it-IT" dirty="0"/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25A30047-9F7B-EA44-ABB8-DC5266189FE6}"/>
              </a:ext>
            </a:extLst>
          </p:cNvPr>
          <p:cNvSpPr txBox="1"/>
          <p:nvPr/>
        </p:nvSpPr>
        <p:spPr>
          <a:xfrm>
            <a:off x="6898849" y="3883186"/>
            <a:ext cx="18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Il service </a:t>
            </a:r>
            <a:r>
              <a:rPr lang="it-IT" dirty="0" err="1"/>
              <a:t>learning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914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149</Words>
  <Application>Microsoft Macintosh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BARBARA MAJELLO</dc:creator>
  <cp:lastModifiedBy>BARBARA MAJELLO</cp:lastModifiedBy>
  <cp:revision>8</cp:revision>
  <dcterms:created xsi:type="dcterms:W3CDTF">2020-06-18T05:16:00Z</dcterms:created>
  <dcterms:modified xsi:type="dcterms:W3CDTF">2020-06-28T06:59:10Z</dcterms:modified>
</cp:coreProperties>
</file>