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100">
          <p15:clr>
            <a:srgbClr val="A4A3A4"/>
          </p15:clr>
        </p15:guide>
        <p15:guide id="4" pos="43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67"/>
    <p:restoredTop sz="94674"/>
  </p:normalViewPr>
  <p:slideViewPr>
    <p:cSldViewPr snapToGrid="0" snapToObjects="1">
      <p:cViewPr varScale="1">
        <p:scale>
          <a:sx n="82" d="100"/>
          <a:sy n="82" d="100"/>
        </p:scale>
        <p:origin x="2958" y="90"/>
      </p:cViewPr>
      <p:guideLst>
        <p:guide orient="horz" pos="2880"/>
        <p:guide pos="2160"/>
        <p:guide orient="horz" pos="1100"/>
        <p:guide pos="43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E6D93-9456-244A-825E-F95E06032C2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04BC5-3208-8E45-A254-ED1AF80852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417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5" indent="0" algn="ctr">
              <a:buNone/>
              <a:defRPr sz="1500"/>
            </a:lvl2pPr>
            <a:lvl3pPr marL="685808" indent="0" algn="ctr">
              <a:buNone/>
              <a:defRPr sz="1350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6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6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6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5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8"/>
            <a:ext cx="5915025" cy="176741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3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3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5" indent="0">
              <a:buNone/>
              <a:defRPr sz="2100"/>
            </a:lvl2pPr>
            <a:lvl3pPr marL="685808" indent="0">
              <a:buNone/>
              <a:defRPr sz="1800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6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409A9-E22B-324B-97D5-C6BDCBFCDC0B}" type="datetimeFigureOut">
              <a:rPr lang="it-IT" smtClean="0"/>
              <a:t>29/03/2017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8F1A2-3994-9C45-BA2C-3C9F5E644D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4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8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2" indent="-171452" algn="l" defTabSz="68580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6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61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5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69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2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8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02313" y="229732"/>
            <a:ext cx="6861196" cy="8705432"/>
            <a:chOff x="360220" y="229732"/>
            <a:chExt cx="7114799" cy="8705432"/>
          </a:xfrm>
        </p:grpSpPr>
        <p:sp>
          <p:nvSpPr>
            <p:cNvPr id="8" name="CasellaDiTesto 7"/>
            <p:cNvSpPr txBox="1"/>
            <p:nvPr/>
          </p:nvSpPr>
          <p:spPr>
            <a:xfrm>
              <a:off x="360220" y="229732"/>
              <a:ext cx="60128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i="1" dirty="0"/>
                <a:t>SEI UNO STUDENTE DI BGA IN CERCA DI INFORMAZIONI, CONSIGLI, SCAMBI </a:t>
              </a:r>
              <a:r>
                <a:rPr lang="it-IT" b="1" i="1"/>
                <a:t>DI OPINIONI?</a:t>
              </a:r>
              <a:endParaRPr lang="it-IT" b="1" i="1" dirty="0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617018" y="832339"/>
              <a:ext cx="68580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800" b="1" dirty="0"/>
                <a:t>NON PERDERE QUEST’OCCASIONE!!</a:t>
              </a:r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958929" y="1283269"/>
              <a:ext cx="51538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/>
                <a:t>I TUTORS di BGA INCONTRANO GLI STUDENTI!</a:t>
              </a: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360220" y="1719073"/>
              <a:ext cx="235527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u="sng" dirty="0"/>
                <a:t>Chi è il tutor?</a:t>
              </a:r>
              <a:endParaRPr lang="it-IT" sz="1600" b="1" u="sng" dirty="0"/>
            </a:p>
            <a:p>
              <a:r>
                <a:rPr lang="it-IT" sz="1600" dirty="0"/>
                <a:t>È uno STUDENTE degli ultimi anni delle lauree magistrali</a:t>
              </a:r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433215" y="7057727"/>
              <a:ext cx="5999017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it-IT" sz="2000" dirty="0"/>
            </a:p>
            <a:p>
              <a:pPr algn="ctr"/>
              <a:r>
                <a:rPr lang="it-IT" sz="2400" b="1" dirty="0"/>
                <a:t>Dalle ore 14 alle 16</a:t>
              </a:r>
            </a:p>
            <a:p>
              <a:pPr algn="ctr"/>
              <a:r>
                <a:rPr lang="it-IT" dirty="0"/>
                <a:t>Sala dei Professori, Dipartimento di Biologia (Piano terra)</a:t>
              </a:r>
            </a:p>
            <a:p>
              <a:pPr algn="ctr"/>
              <a:endParaRPr lang="it-IT" dirty="0"/>
            </a:p>
            <a:p>
              <a:pPr algn="ctr"/>
              <a:r>
                <a:rPr lang="it-IT" dirty="0"/>
                <a:t>Per maggiori informazioni consulta la pagina web www.scienzebiologiche.unina.it</a:t>
              </a: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3851562" y="1684815"/>
              <a:ext cx="3061853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u="sng" dirty="0"/>
                <a:t>In cosa può esserti d’aiuto</a:t>
              </a:r>
              <a:r>
                <a:rPr lang="it-IT" sz="1600" b="1" u="sng" dirty="0"/>
                <a:t>?</a:t>
              </a:r>
            </a:p>
            <a:p>
              <a:pPr marL="285753" indent="-285753">
                <a:buFontTx/>
                <a:buChar char="-"/>
              </a:pPr>
              <a:r>
                <a:rPr lang="it-IT" sz="1600" dirty="0"/>
                <a:t>Consigli per lo studio</a:t>
              </a:r>
            </a:p>
            <a:p>
              <a:pPr marL="285753" indent="-285753">
                <a:buFontTx/>
                <a:buChar char="-"/>
              </a:pPr>
              <a:r>
                <a:rPr lang="it-IT" sz="1600" dirty="0"/>
                <a:t>Recupero/Spiegazioni</a:t>
              </a:r>
            </a:p>
            <a:p>
              <a:pPr marL="285753" indent="-285753">
                <a:buFontTx/>
                <a:buChar char="-"/>
              </a:pPr>
              <a:r>
                <a:rPr lang="it-IT" sz="1600" dirty="0"/>
                <a:t>Orientamento </a:t>
              </a:r>
            </a:p>
            <a:p>
              <a:pPr marL="285753" indent="-285753">
                <a:buFontTx/>
                <a:buChar char="-"/>
              </a:pPr>
              <a:r>
                <a:rPr lang="it-IT" sz="1600" dirty="0"/>
                <a:t>Confronto</a:t>
              </a:r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4260269" y="4115157"/>
              <a:ext cx="265314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charset="2"/>
                <a:buChar char="v"/>
              </a:pPr>
              <a:r>
                <a:rPr lang="it-IT" sz="1600" i="1" dirty="0"/>
                <a:t>Anna del Giudice</a:t>
              </a:r>
            </a:p>
            <a:p>
              <a:pPr marL="285750" indent="-285750">
                <a:buFont typeface="Wingdings" charset="2"/>
                <a:buChar char="v"/>
              </a:pPr>
              <a:r>
                <a:rPr lang="it-IT" sz="1600" i="1" dirty="0"/>
                <a:t>Francesca Gorini</a:t>
              </a:r>
            </a:p>
            <a:p>
              <a:pPr marL="285750" indent="-285750">
                <a:buFont typeface="Wingdings" charset="2"/>
                <a:buChar char="v"/>
              </a:pPr>
              <a:r>
                <a:rPr lang="it-IT" sz="1600" i="1" dirty="0"/>
                <a:t>Gianluca Passarelli</a:t>
              </a:r>
            </a:p>
            <a:p>
              <a:pPr marL="285750" indent="-285750">
                <a:buFont typeface="Wingdings" charset="2"/>
                <a:buChar char="v"/>
              </a:pPr>
              <a:r>
                <a:rPr lang="it-IT" sz="1600" i="1" dirty="0"/>
                <a:t>Antonio Grimaldi</a:t>
              </a:r>
            </a:p>
            <a:p>
              <a:pPr marL="285750" indent="-285750">
                <a:buFont typeface="Wingdings" charset="2"/>
                <a:buChar char="v"/>
              </a:pPr>
              <a:r>
                <a:rPr lang="it-IT" sz="1600" i="1" dirty="0"/>
                <a:t>Rosanna Puopolo</a:t>
              </a:r>
            </a:p>
            <a:p>
              <a:pPr marL="285750" indent="-285750">
                <a:buFont typeface="Wingdings" charset="2"/>
                <a:buChar char="v"/>
              </a:pPr>
              <a:r>
                <a:rPr lang="it-IT" sz="1600" i="1" dirty="0"/>
                <a:t>Claudia Passaretti</a:t>
              </a:r>
              <a:endParaRPr lang="it-IT" sz="1600" b="1" i="1" dirty="0"/>
            </a:p>
          </p:txBody>
        </p:sp>
        <p:pic>
          <p:nvPicPr>
            <p:cNvPr id="35" name="Immagine 3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7150" y="3330993"/>
              <a:ext cx="3458058" cy="3802305"/>
            </a:xfrm>
            <a:prstGeom prst="rect">
              <a:avLst/>
            </a:prstGeom>
          </p:spPr>
        </p:pic>
        <p:sp>
          <p:nvSpPr>
            <p:cNvPr id="36" name="CasellaDiTesto 35"/>
            <p:cNvSpPr txBox="1"/>
            <p:nvPr/>
          </p:nvSpPr>
          <p:spPr>
            <a:xfrm>
              <a:off x="527150" y="2930883"/>
              <a:ext cx="29328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/>
                <a:t>Calendario incontri: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43912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103</Words>
  <Application>Microsoft Office PowerPoint</Application>
  <PresentationFormat>Presentazione su schermo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PAOLA LANIA</dc:creator>
  <cp:lastModifiedBy>FABIANA ALFIERI</cp:lastModifiedBy>
  <cp:revision>22</cp:revision>
  <cp:lastPrinted>2017-03-28T11:02:59Z</cp:lastPrinted>
  <dcterms:created xsi:type="dcterms:W3CDTF">2016-12-14T12:52:56Z</dcterms:created>
  <dcterms:modified xsi:type="dcterms:W3CDTF">2017-03-29T10:52:17Z</dcterms:modified>
</cp:coreProperties>
</file>