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601200" cy="12801600" type="A3"/>
  <p:notesSz cx="6858000" cy="9144000"/>
  <p:defaultTextStyle>
    <a:defPPr>
      <a:defRPr lang="en-US"/>
    </a:defPPr>
    <a:lvl1pPr marL="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Stile medio 1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Stile medio 1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1350" y="-234"/>
      </p:cViewPr>
      <p:guideLst>
        <p:guide orient="horz" pos="4032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ADEF3-D453-4225-BDF4-E693B403A49A}" type="datetimeFigureOut">
              <a:rPr lang="it-IT" smtClean="0"/>
              <a:t>19/01/2021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60C0D7-591F-4677-8409-2F62AF3845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381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9" y="9881234"/>
            <a:ext cx="9601298" cy="2693671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60120" rtl="0" eaLnBrk="1" latinLnBrk="0" hangingPunct="1">
              <a:lnSpc>
                <a:spcPct val="100000"/>
              </a:lnSpc>
            </a:pPr>
            <a:endParaRPr lang="en-US" sz="189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9" y="9881234"/>
            <a:ext cx="9601298" cy="2693671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60120" rtl="0" eaLnBrk="1" latinLnBrk="0" hangingPunct="1">
              <a:lnSpc>
                <a:spcPct val="100000"/>
              </a:lnSpc>
            </a:pPr>
            <a:endParaRPr lang="en-US" sz="189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1" y="10352407"/>
            <a:ext cx="9603702" cy="2453638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2646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3129280"/>
            <a:ext cx="4080510" cy="28448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980006"/>
            <a:ext cx="4080510" cy="3407833"/>
          </a:xfrm>
        </p:spPr>
        <p:txBody>
          <a:bodyPr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  <a:latin typeface="+mj-lt"/>
              </a:defRPr>
            </a:lvl1pPr>
            <a:lvl2pPr marL="480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0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80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60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9823269"/>
            <a:ext cx="9601200" cy="13933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46"/>
          </a:p>
        </p:txBody>
      </p:sp>
      <p:sp>
        <p:nvSpPr>
          <p:cNvPr id="11" name="Freeform 10"/>
          <p:cNvSpPr/>
          <p:nvPr/>
        </p:nvSpPr>
        <p:spPr>
          <a:xfrm>
            <a:off x="137" y="10271651"/>
            <a:ext cx="9601269" cy="2372813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46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ECD5-515E-4817-8A06-1D2ED2C83850}" type="datetime4">
              <a:rPr lang="en-US" smtClean="0"/>
              <a:pPr/>
              <a:t>January 19,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D72EBF8-7CF5-44B7-B2BF-E22DE4D0703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>
          <a:xfrm>
            <a:off x="0" y="10187941"/>
            <a:ext cx="7600950" cy="2613660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46"/>
          </a:p>
        </p:txBody>
      </p:sp>
      <p:sp>
        <p:nvSpPr>
          <p:cNvPr id="8" name="Freeform 7"/>
          <p:cNvSpPr/>
          <p:nvPr userDrawn="1"/>
        </p:nvSpPr>
        <p:spPr>
          <a:xfrm>
            <a:off x="1897759" y="11476347"/>
            <a:ext cx="7705941" cy="1329059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46"/>
          </a:p>
        </p:txBody>
      </p:sp>
      <p:sp>
        <p:nvSpPr>
          <p:cNvPr id="9" name="Freeform 8"/>
          <p:cNvSpPr/>
          <p:nvPr userDrawn="1"/>
        </p:nvSpPr>
        <p:spPr>
          <a:xfrm>
            <a:off x="-206" y="10103029"/>
            <a:ext cx="7985846" cy="1732099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46"/>
          </a:p>
        </p:txBody>
      </p:sp>
      <p:sp>
        <p:nvSpPr>
          <p:cNvPr id="10" name="Freeform 9"/>
          <p:cNvSpPr/>
          <p:nvPr userDrawn="1"/>
        </p:nvSpPr>
        <p:spPr>
          <a:xfrm>
            <a:off x="1764761" y="11417481"/>
            <a:ext cx="7838939" cy="1384120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46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59F4-DDCB-41FF-83F5-A48440F36FA7}" type="datetime4">
              <a:rPr lang="en-US" smtClean="0"/>
              <a:pPr/>
              <a:t>January 19,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>
          <a:xfrm>
            <a:off x="0" y="10187941"/>
            <a:ext cx="7600950" cy="2613660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46"/>
          </a:p>
        </p:txBody>
      </p:sp>
      <p:sp>
        <p:nvSpPr>
          <p:cNvPr id="8" name="Freeform 7"/>
          <p:cNvSpPr/>
          <p:nvPr userDrawn="1"/>
        </p:nvSpPr>
        <p:spPr>
          <a:xfrm>
            <a:off x="1897759" y="11476347"/>
            <a:ext cx="7705941" cy="1329059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46"/>
          </a:p>
        </p:txBody>
      </p:sp>
      <p:sp>
        <p:nvSpPr>
          <p:cNvPr id="9" name="Freeform 8"/>
          <p:cNvSpPr/>
          <p:nvPr userDrawn="1"/>
        </p:nvSpPr>
        <p:spPr>
          <a:xfrm>
            <a:off x="-206" y="10103029"/>
            <a:ext cx="7985846" cy="1732099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46"/>
          </a:p>
        </p:txBody>
      </p:sp>
      <p:sp>
        <p:nvSpPr>
          <p:cNvPr id="10" name="Freeform 9"/>
          <p:cNvSpPr/>
          <p:nvPr userDrawn="1"/>
        </p:nvSpPr>
        <p:spPr>
          <a:xfrm>
            <a:off x="1764761" y="11417481"/>
            <a:ext cx="7838939" cy="1384120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46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512658"/>
            <a:ext cx="2160270" cy="10922847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0" y="512658"/>
            <a:ext cx="6320790" cy="10922847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6348-D703-428C-A1C4-7D6796EF5F41}" type="datetime4">
              <a:rPr lang="en-US" smtClean="0"/>
              <a:pPr/>
              <a:t>January 19,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10187941"/>
            <a:ext cx="7600950" cy="2613660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46"/>
          </a:p>
        </p:txBody>
      </p:sp>
      <p:sp>
        <p:nvSpPr>
          <p:cNvPr id="8" name="Freeform 7"/>
          <p:cNvSpPr/>
          <p:nvPr/>
        </p:nvSpPr>
        <p:spPr>
          <a:xfrm>
            <a:off x="1897759" y="11476347"/>
            <a:ext cx="7705941" cy="1329059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46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90" y="2987042"/>
            <a:ext cx="8161020" cy="696976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06" y="10103029"/>
            <a:ext cx="7985846" cy="1732099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46"/>
          </a:p>
        </p:txBody>
      </p:sp>
      <p:sp>
        <p:nvSpPr>
          <p:cNvPr id="10" name="Freeform 9"/>
          <p:cNvSpPr/>
          <p:nvPr/>
        </p:nvSpPr>
        <p:spPr>
          <a:xfrm>
            <a:off x="1764761" y="11417481"/>
            <a:ext cx="7838939" cy="1384120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46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1919-1B5F-4141-B613-3E5C6008A186}" type="datetime4">
              <a:rPr lang="en-US" smtClean="0"/>
              <a:pPr/>
              <a:t>January 19,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1" y="10352407"/>
            <a:ext cx="9603702" cy="2453638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60120" rtl="0" eaLnBrk="1" latinLnBrk="0" hangingPunct="1">
              <a:lnSpc>
                <a:spcPct val="100000"/>
              </a:lnSpc>
            </a:pPr>
            <a:endParaRPr lang="en-US" sz="189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9" y="9881234"/>
            <a:ext cx="9601298" cy="2693671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60120" rtl="0" eaLnBrk="1" latinLnBrk="0" hangingPunct="1">
              <a:lnSpc>
                <a:spcPct val="100000"/>
              </a:lnSpc>
            </a:pPr>
            <a:endParaRPr lang="en-US" sz="189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9" y="9881234"/>
            <a:ext cx="9601298" cy="2693671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60120" rtl="0" eaLnBrk="1" latinLnBrk="0" hangingPunct="1">
              <a:lnSpc>
                <a:spcPct val="100000"/>
              </a:lnSpc>
            </a:pPr>
            <a:endParaRPr lang="en-US" sz="189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6783070"/>
            <a:ext cx="8161020" cy="2542540"/>
          </a:xfrm>
        </p:spPr>
        <p:txBody>
          <a:bodyPr anchor="t"/>
          <a:lstStyle>
            <a:lvl1pPr algn="l">
              <a:defRPr sz="4200" b="0" i="0" cap="all" baseline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3982721"/>
            <a:ext cx="8161020" cy="2800349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2"/>
                </a:solidFill>
                <a:latin typeface="+mj-lt"/>
              </a:defRPr>
            </a:lvl1pPr>
            <a:lvl2pPr marL="4800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9823269"/>
            <a:ext cx="9601200" cy="13933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46"/>
          </a:p>
        </p:txBody>
      </p:sp>
      <p:sp>
        <p:nvSpPr>
          <p:cNvPr id="11" name="Freeform 10"/>
          <p:cNvSpPr/>
          <p:nvPr/>
        </p:nvSpPr>
        <p:spPr>
          <a:xfrm>
            <a:off x="137" y="10271651"/>
            <a:ext cx="9601269" cy="2372813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46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2427-B1DD-49E6-9F05-DE0F1467D7DC}" type="datetime4">
              <a:rPr lang="en-US" smtClean="0"/>
              <a:pPr/>
              <a:t>January 19,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97759" y="11476347"/>
            <a:ext cx="7705941" cy="1329059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46"/>
          </a:p>
        </p:txBody>
      </p:sp>
      <p:sp>
        <p:nvSpPr>
          <p:cNvPr id="9" name="Freeform 8"/>
          <p:cNvSpPr/>
          <p:nvPr/>
        </p:nvSpPr>
        <p:spPr>
          <a:xfrm>
            <a:off x="0" y="10187941"/>
            <a:ext cx="7600950" cy="2613660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60120" rtl="0" eaLnBrk="1" latinLnBrk="0" hangingPunct="1"/>
            <a:endParaRPr lang="en-US" sz="189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206" y="10103029"/>
            <a:ext cx="7985846" cy="1732099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46"/>
          </a:p>
        </p:txBody>
      </p:sp>
      <p:sp>
        <p:nvSpPr>
          <p:cNvPr id="11" name="Freeform 10"/>
          <p:cNvSpPr/>
          <p:nvPr/>
        </p:nvSpPr>
        <p:spPr>
          <a:xfrm>
            <a:off x="1764761" y="11417481"/>
            <a:ext cx="7838939" cy="1384120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46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CA7B5-8BC9-491C-A887-7C3E7ED947D8}" type="datetime4">
              <a:rPr lang="en-US" smtClean="0"/>
              <a:pPr/>
              <a:t>January 19,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720090" y="2867559"/>
            <a:ext cx="3840480" cy="7237171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5040630" y="2867559"/>
            <a:ext cx="3840480" cy="7237171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97759" y="11476347"/>
            <a:ext cx="7705941" cy="1329059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60120" rtl="0" eaLnBrk="1" latinLnBrk="0" hangingPunct="1"/>
            <a:endParaRPr lang="en-US" sz="189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10187941"/>
            <a:ext cx="7600950" cy="2613660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60120" rtl="0" eaLnBrk="1" latinLnBrk="0" hangingPunct="1"/>
            <a:endParaRPr lang="en-US" sz="189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90" y="2865544"/>
            <a:ext cx="3840480" cy="1194222"/>
          </a:xfrm>
        </p:spPr>
        <p:txBody>
          <a:bodyPr anchor="b">
            <a:normAutofit/>
          </a:bodyPr>
          <a:lstStyle>
            <a:lvl1pPr marL="0" indent="0">
              <a:buNone/>
              <a:defRPr sz="2100" b="0" baseline="0">
                <a:solidFill>
                  <a:schemeClr val="tx2"/>
                </a:solidFill>
                <a:latin typeface="+mj-lt"/>
              </a:defRPr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40630" y="2865544"/>
            <a:ext cx="3840480" cy="1194222"/>
          </a:xfrm>
        </p:spPr>
        <p:txBody>
          <a:bodyPr anchor="b">
            <a:normAutofit/>
          </a:bodyPr>
          <a:lstStyle>
            <a:lvl1pPr marL="0" indent="0">
              <a:buNone/>
              <a:defRPr sz="2100" b="0">
                <a:solidFill>
                  <a:schemeClr val="tx2"/>
                </a:solidFill>
                <a:latin typeface="+mj-lt"/>
              </a:defRPr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12" name="Freeform 11"/>
          <p:cNvSpPr/>
          <p:nvPr/>
        </p:nvSpPr>
        <p:spPr>
          <a:xfrm>
            <a:off x="-206" y="10103029"/>
            <a:ext cx="7985846" cy="1732099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46"/>
          </a:p>
        </p:txBody>
      </p:sp>
      <p:sp>
        <p:nvSpPr>
          <p:cNvPr id="13" name="Freeform 12"/>
          <p:cNvSpPr/>
          <p:nvPr/>
        </p:nvSpPr>
        <p:spPr>
          <a:xfrm>
            <a:off x="1764761" y="11417481"/>
            <a:ext cx="7838939" cy="1384120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46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8ED0-40F2-434C-A848-B92581875164}" type="datetime4">
              <a:rPr lang="en-US" smtClean="0"/>
              <a:pPr/>
              <a:t>January 19,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720090" y="4124960"/>
            <a:ext cx="3840480" cy="597408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5040630" y="4124960"/>
            <a:ext cx="3840480" cy="597408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2" y="9352283"/>
            <a:ext cx="7810976" cy="2933700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46"/>
          </a:p>
        </p:txBody>
      </p:sp>
      <p:sp>
        <p:nvSpPr>
          <p:cNvPr id="7" name="Freeform 6"/>
          <p:cNvSpPr/>
          <p:nvPr/>
        </p:nvSpPr>
        <p:spPr>
          <a:xfrm>
            <a:off x="0" y="10699113"/>
            <a:ext cx="9604537" cy="210248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60120" rtl="0" eaLnBrk="1" latinLnBrk="0" hangingPunct="1"/>
            <a:endParaRPr lang="en-US" sz="189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" y="9283700"/>
            <a:ext cx="8058610" cy="1732825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46"/>
          </a:p>
        </p:txBody>
      </p:sp>
      <p:sp>
        <p:nvSpPr>
          <p:cNvPr id="9" name="Freeform 8"/>
          <p:cNvSpPr/>
          <p:nvPr/>
        </p:nvSpPr>
        <p:spPr>
          <a:xfrm>
            <a:off x="-2501" y="10632985"/>
            <a:ext cx="9603701" cy="1736549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46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5437F-F4F9-44A9-B4D3-9191CA04E889}" type="datetime4">
              <a:rPr lang="en-US" smtClean="0"/>
              <a:pPr/>
              <a:t>January 19,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10699113"/>
            <a:ext cx="9604537" cy="210248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60120" rtl="0" eaLnBrk="1" latinLnBrk="0" hangingPunct="1"/>
            <a:endParaRPr lang="en-US" sz="189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10045704"/>
            <a:ext cx="3450430" cy="225361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46"/>
          </a:p>
        </p:txBody>
      </p:sp>
      <p:sp>
        <p:nvSpPr>
          <p:cNvPr id="7" name="Freeform 6"/>
          <p:cNvSpPr/>
          <p:nvPr/>
        </p:nvSpPr>
        <p:spPr>
          <a:xfrm>
            <a:off x="-2501" y="10632985"/>
            <a:ext cx="9603701" cy="1736549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46"/>
          </a:p>
        </p:txBody>
      </p:sp>
      <p:sp>
        <p:nvSpPr>
          <p:cNvPr id="8" name="Freeform 7"/>
          <p:cNvSpPr/>
          <p:nvPr/>
        </p:nvSpPr>
        <p:spPr>
          <a:xfrm>
            <a:off x="-206" y="9981105"/>
            <a:ext cx="3597543" cy="1763487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46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E59-01D0-4537-B876-7E5EC75B028D}" type="datetime4">
              <a:rPr lang="en-US" smtClean="0"/>
              <a:pPr/>
              <a:t>January 19,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2" y="9352283"/>
            <a:ext cx="7810976" cy="2933700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46"/>
          </a:p>
        </p:txBody>
      </p:sp>
      <p:sp>
        <p:nvSpPr>
          <p:cNvPr id="9" name="Freeform 8"/>
          <p:cNvSpPr/>
          <p:nvPr/>
        </p:nvSpPr>
        <p:spPr>
          <a:xfrm>
            <a:off x="0" y="10699113"/>
            <a:ext cx="9604537" cy="210248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60120" rtl="0" eaLnBrk="1" latinLnBrk="0" hangingPunct="1"/>
            <a:endParaRPr lang="en-US" sz="189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489" y="1137920"/>
            <a:ext cx="3552444" cy="1706880"/>
          </a:xfrm>
        </p:spPr>
        <p:txBody>
          <a:bodyPr anchor="b">
            <a:noAutofit/>
          </a:bodyPr>
          <a:lstStyle>
            <a:lvl1pPr algn="l">
              <a:defRPr sz="231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" y="9283700"/>
            <a:ext cx="8058610" cy="1732825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46"/>
          </a:p>
        </p:txBody>
      </p:sp>
      <p:sp>
        <p:nvSpPr>
          <p:cNvPr id="11" name="Freeform 10"/>
          <p:cNvSpPr/>
          <p:nvPr/>
        </p:nvSpPr>
        <p:spPr>
          <a:xfrm>
            <a:off x="-2501" y="10632985"/>
            <a:ext cx="9603701" cy="1736549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46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2E49-18A1-40BC-BA5D-5A2EC8FDDF15}" type="datetime4">
              <a:rPr lang="en-US" smtClean="0"/>
              <a:pPr/>
              <a:t>January 19,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0600" y="1137920"/>
            <a:ext cx="4080510" cy="782320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710088" y="2850490"/>
            <a:ext cx="3552444" cy="614476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8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97759" y="11476347"/>
            <a:ext cx="7705941" cy="1329059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60120" rtl="0" eaLnBrk="1" latinLnBrk="0" hangingPunct="1"/>
            <a:endParaRPr lang="en-US" sz="189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10187941"/>
            <a:ext cx="7600950" cy="2613660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60120" rtl="0" eaLnBrk="1" latinLnBrk="0" hangingPunct="1"/>
            <a:endParaRPr lang="en-US" sz="189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00600" y="1137921"/>
            <a:ext cx="4080510" cy="7823198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625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206" y="10103029"/>
            <a:ext cx="7985846" cy="1732099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46"/>
          </a:p>
        </p:txBody>
      </p:sp>
      <p:sp>
        <p:nvSpPr>
          <p:cNvPr id="11" name="Freeform 10"/>
          <p:cNvSpPr/>
          <p:nvPr/>
        </p:nvSpPr>
        <p:spPr>
          <a:xfrm>
            <a:off x="1764761" y="11417481"/>
            <a:ext cx="7838939" cy="1384120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46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83DA4-3B24-449B-95CA-514EB7E30A99}" type="datetime4">
              <a:rPr lang="en-US" smtClean="0"/>
              <a:pPr/>
              <a:t>January 19,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710489" y="1137920"/>
            <a:ext cx="3552444" cy="1706880"/>
          </a:xfrm>
        </p:spPr>
        <p:txBody>
          <a:bodyPr anchor="b">
            <a:noAutofit/>
          </a:bodyPr>
          <a:lstStyle>
            <a:lvl1pPr algn="l">
              <a:defRPr sz="231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710489" y="2844800"/>
            <a:ext cx="3550444" cy="615188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8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601200" cy="128016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46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90" y="512658"/>
            <a:ext cx="8161020" cy="21336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90" y="2987041"/>
            <a:ext cx="8161020" cy="844846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20840" y="11977794"/>
            <a:ext cx="2080260" cy="681567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45" kern="1200" cap="all" spc="116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42120D2-3948-4F8F-BE5D-E7E7D97880B2}" type="datetime4">
              <a:rPr lang="en-US" smtClean="0"/>
              <a:pPr/>
              <a:t>January 19, 2021</a:t>
            </a:fld>
            <a:endParaRPr lang="en-US" dirty="0" err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0030" y="11977794"/>
            <a:ext cx="3040380" cy="681567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45" cap="all" spc="116" baseline="0">
                <a:solidFill>
                  <a:srgbClr val="4D4D4D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81110" y="11977794"/>
            <a:ext cx="480060" cy="681567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55" b="1" baseline="0">
                <a:solidFill>
                  <a:srgbClr val="4D4D4D"/>
                </a:solidFill>
              </a:defRPr>
            </a:lvl1pPr>
          </a:lstStyle>
          <a:p>
            <a:fld id="{1D72EBF8-7CF5-44B7-B2BF-E22DE4D0703D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60120" rtl="0" eaLnBrk="1" latinLnBrk="0" hangingPunct="1">
        <a:spcBef>
          <a:spcPct val="0"/>
        </a:spcBef>
        <a:buNone/>
        <a:defRPr sz="378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0045" indent="-288036" algn="l" defTabSz="960120" rtl="0" eaLnBrk="1" latinLnBrk="0" hangingPunct="1">
        <a:lnSpc>
          <a:spcPct val="100000"/>
        </a:lnSpc>
        <a:spcBef>
          <a:spcPts val="735"/>
        </a:spcBef>
        <a:buClr>
          <a:schemeClr val="accent1"/>
        </a:buClr>
        <a:buSzPct val="85000"/>
        <a:buFont typeface="Wingdings 3" pitchFamily="18" charset="2"/>
        <a:buChar char=""/>
        <a:defRPr sz="21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80098" indent="-288036" algn="l" defTabSz="960120" rtl="0" eaLnBrk="1" latinLnBrk="0" hangingPunct="1">
        <a:lnSpc>
          <a:spcPct val="100000"/>
        </a:lnSpc>
        <a:spcBef>
          <a:spcPts val="735"/>
        </a:spcBef>
        <a:buClr>
          <a:schemeClr val="accent1"/>
        </a:buClr>
        <a:buSzPct val="85000"/>
        <a:buFont typeface="Wingdings 3" pitchFamily="18" charset="2"/>
        <a:buChar char=""/>
        <a:defRPr sz="168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88036" algn="l" defTabSz="960120" rtl="0" eaLnBrk="1" latinLnBrk="0" hangingPunct="1">
        <a:lnSpc>
          <a:spcPct val="100000"/>
        </a:lnSpc>
        <a:spcBef>
          <a:spcPts val="735"/>
        </a:spcBef>
        <a:buClr>
          <a:schemeClr val="accent1"/>
        </a:buClr>
        <a:buSzPct val="85000"/>
        <a:buFont typeface="Wingdings 3" pitchFamily="18" charset="2"/>
        <a:buChar char=""/>
        <a:defRPr sz="147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88036" algn="l" defTabSz="960120" rtl="0" eaLnBrk="1" latinLnBrk="0" hangingPunct="1">
        <a:lnSpc>
          <a:spcPct val="100000"/>
        </a:lnSpc>
        <a:spcBef>
          <a:spcPts val="735"/>
        </a:spcBef>
        <a:buClr>
          <a:schemeClr val="accent1"/>
        </a:buClr>
        <a:buSzPct val="85000"/>
        <a:buFont typeface="Wingdings 3" pitchFamily="18" charset="2"/>
        <a:buChar char=""/>
        <a:defRPr sz="147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88036" algn="l" defTabSz="960120" rtl="0" eaLnBrk="1" latinLnBrk="0" hangingPunct="1">
        <a:lnSpc>
          <a:spcPct val="100000"/>
        </a:lnSpc>
        <a:spcBef>
          <a:spcPts val="735"/>
        </a:spcBef>
        <a:buClr>
          <a:schemeClr val="accent1"/>
        </a:buClr>
        <a:buSzPct val="85000"/>
        <a:buFont typeface="Wingdings 3" pitchFamily="18" charset="2"/>
        <a:buChar char=""/>
        <a:defRPr sz="147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88036" algn="l" defTabSz="960120" rtl="0" eaLnBrk="1" latinLnBrk="0" hangingPunct="1">
        <a:lnSpc>
          <a:spcPct val="100000"/>
        </a:lnSpc>
        <a:spcBef>
          <a:spcPts val="735"/>
        </a:spcBef>
        <a:buClr>
          <a:schemeClr val="accent1"/>
        </a:buClr>
        <a:buSzPct val="85000"/>
        <a:buFont typeface="Wingdings 3" pitchFamily="18" charset="2"/>
        <a:buChar char=""/>
        <a:defRPr sz="147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88036" algn="l" defTabSz="960120" rtl="0" eaLnBrk="1" latinLnBrk="0" hangingPunct="1">
        <a:lnSpc>
          <a:spcPct val="100000"/>
        </a:lnSpc>
        <a:spcBef>
          <a:spcPts val="735"/>
        </a:spcBef>
        <a:buClr>
          <a:schemeClr val="accent1"/>
        </a:buClr>
        <a:buSzPct val="85000"/>
        <a:buFont typeface="Wingdings 3" pitchFamily="18" charset="2"/>
        <a:buChar char=""/>
        <a:defRPr sz="147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88036" algn="l" defTabSz="960120" rtl="0" eaLnBrk="1" latinLnBrk="0" hangingPunct="1">
        <a:lnSpc>
          <a:spcPct val="100000"/>
        </a:lnSpc>
        <a:spcBef>
          <a:spcPts val="735"/>
        </a:spcBef>
        <a:buClr>
          <a:schemeClr val="accent1"/>
        </a:buClr>
        <a:buSzPct val="85000"/>
        <a:buFont typeface="Wingdings 3" pitchFamily="18" charset="2"/>
        <a:buChar char=""/>
        <a:defRPr sz="147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88036" algn="l" defTabSz="960120" rtl="0" eaLnBrk="1" latinLnBrk="0" hangingPunct="1">
        <a:lnSpc>
          <a:spcPct val="100000"/>
        </a:lnSpc>
        <a:spcBef>
          <a:spcPts val="735"/>
        </a:spcBef>
        <a:buClr>
          <a:schemeClr val="accent1"/>
        </a:buClr>
        <a:buSzPct val="85000"/>
        <a:buFont typeface="Wingdings 3" pitchFamily="18" charset="2"/>
        <a:buChar char=""/>
        <a:defRPr sz="14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eams.microsoft.com/l/meetup-join/19:meeting_NDlkYmUxODEtMWEwMy00NzkzLThmZDMtYTgzYmFlMjI4Yjk3@thread.v2/0?context=%7b%22Tid%22:%222fcfe26a-bb62-46b0-b1e3-28f9da0c45fd%22,%22Oid%22:%22055ca103-6d94-43be-b5ff-ff1251dafaf9%22,%22IsBroadcastMeeting%22:true%7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34" y="89557"/>
            <a:ext cx="965386" cy="1482173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1074" y="89557"/>
            <a:ext cx="2370791" cy="768775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-34278" y="11231772"/>
            <a:ext cx="97710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Evento online TEAMS</a:t>
            </a:r>
            <a:r>
              <a:rPr lang="it-IT" sz="1600" dirty="0">
                <a:solidFill>
                  <a:schemeClr val="bg1"/>
                </a:solidFill>
                <a:hlinkClick r:id="rId4"/>
              </a:rPr>
              <a:t/>
            </a:r>
            <a:br>
              <a:rPr lang="it-IT" sz="1600" dirty="0">
                <a:solidFill>
                  <a:schemeClr val="bg1"/>
                </a:solidFill>
                <a:hlinkClick r:id="rId4"/>
              </a:rPr>
            </a:br>
            <a:r>
              <a:rPr lang="it-IT" sz="1600" dirty="0">
                <a:solidFill>
                  <a:schemeClr val="bg1"/>
                </a:solidFill>
                <a:hlinkClick r:id="rId4"/>
              </a:rPr>
              <a:t>https://teams.microsoft.com/l/meetup-join/19%3ameeting_NDlkYmUxODEtMWEwMy00NzkzLThmZDMtYTgzYmFlMjI4Yjk3%40thread.v2/0?context=%</a:t>
            </a:r>
            <a:r>
              <a:rPr lang="it-IT" sz="1600" dirty="0" smtClean="0">
                <a:solidFill>
                  <a:schemeClr val="bg1"/>
                </a:solidFill>
                <a:hlinkClick r:id="rId4"/>
              </a:rPr>
              <a:t>7b%22Tid%22%3a%222fcfe26a-bb62-46b0-b1e3-28f9da0c45fd%22%2c%22Oid%22%3a%22055ca103-6d94-43be-b5ff-ff1251dafaf9%22%2c%22IsBroadcastMeeting%22%3atrue%7d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584046" y="955525"/>
            <a:ext cx="833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radley Hand ITC" panose="03070402050302030203" pitchFamily="66" charset="0"/>
              </a:rPr>
              <a:t>PRESENTAZIONE DEI CORSI OPZIONALI</a:t>
            </a:r>
            <a:endParaRPr lang="it-IT" sz="2800" b="1" dirty="0">
              <a:solidFill>
                <a:schemeClr val="accent1">
                  <a:lumMod val="40000"/>
                  <a:lumOff val="60000"/>
                </a:schemeClr>
              </a:solidFill>
              <a:latin typeface="Bradley Hand ITC" panose="03070402050302030203" pitchFamily="66" charset="0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3307642" y="31060"/>
            <a:ext cx="28857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radley Hand ITC" panose="03070402050302030203" pitchFamily="66" charset="0"/>
              </a:rPr>
              <a:t>27/01/2021</a:t>
            </a:r>
          </a:p>
          <a:p>
            <a:pPr algn="ctr"/>
            <a:r>
              <a:rPr lang="it-IT" sz="32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radley Hand ITC" panose="03070402050302030203" pitchFamily="66" charset="0"/>
              </a:rPr>
              <a:t>14.00-16.00</a:t>
            </a:r>
            <a:endParaRPr lang="it-IT" sz="3200" b="1" dirty="0">
              <a:solidFill>
                <a:schemeClr val="accent1">
                  <a:lumMod val="40000"/>
                  <a:lumOff val="60000"/>
                </a:schemeClr>
              </a:solidFill>
              <a:latin typeface="Bradley Hand ITC" panose="03070402050302030203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914400" y="1357087"/>
            <a:ext cx="8686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92D050"/>
                </a:solidFill>
                <a:latin typeface="Bradley Hand ITC" panose="03070402050302030203" pitchFamily="66" charset="0"/>
              </a:rPr>
              <a:t>Organizzato da: </a:t>
            </a:r>
            <a:r>
              <a:rPr lang="it-IT" sz="2400" b="1" dirty="0" smtClean="0">
                <a:solidFill>
                  <a:srgbClr val="92D050"/>
                </a:solidFill>
                <a:latin typeface="Bradley Hand ITC" panose="03070402050302030203" pitchFamily="66" charset="0"/>
              </a:rPr>
              <a:t>Prof.ssa </a:t>
            </a:r>
            <a:r>
              <a:rPr lang="it-IT" sz="2400" b="1" dirty="0" smtClean="0">
                <a:solidFill>
                  <a:srgbClr val="92D050"/>
                </a:solidFill>
                <a:latin typeface="Bradley Hand ITC" panose="03070402050302030203" pitchFamily="66" charset="0"/>
              </a:rPr>
              <a:t>Barbara </a:t>
            </a:r>
            <a:r>
              <a:rPr lang="it-IT" sz="2400" b="1" dirty="0" smtClean="0">
                <a:solidFill>
                  <a:srgbClr val="92D050"/>
                </a:solidFill>
                <a:latin typeface="Bradley Hand ITC" panose="03070402050302030203" pitchFamily="66" charset="0"/>
              </a:rPr>
              <a:t>Majello e Prof.ssa </a:t>
            </a:r>
            <a:r>
              <a:rPr lang="it-IT" sz="2400" b="1" dirty="0" smtClean="0">
                <a:solidFill>
                  <a:srgbClr val="92D050"/>
                </a:solidFill>
                <a:latin typeface="Bradley Hand ITC" panose="03070402050302030203" pitchFamily="66" charset="0"/>
              </a:rPr>
              <a:t>Giulia Maisto</a:t>
            </a:r>
            <a:endParaRPr lang="it-IT" sz="2400" b="1" dirty="0">
              <a:solidFill>
                <a:srgbClr val="92D05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16670" y="2010903"/>
            <a:ext cx="9584529" cy="8248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u="sng" dirty="0" smtClean="0">
                <a:solidFill>
                  <a:srgbClr val="FFFF00"/>
                </a:solidFill>
                <a:latin typeface="Bradley Hand ITC" panose="03070402050302030203" pitchFamily="66" charset="0"/>
              </a:rPr>
              <a:t>Interverranno:</a:t>
            </a:r>
            <a:r>
              <a:rPr lang="it-IT" sz="2400" b="1" dirty="0" smtClean="0">
                <a:solidFill>
                  <a:srgbClr val="FFFF00"/>
                </a:solidFill>
                <a:latin typeface="Bradley Hand ITC" panose="03070402050302030203" pitchFamily="66" charset="0"/>
              </a:rPr>
              <a:t> </a:t>
            </a:r>
          </a:p>
          <a:p>
            <a:r>
              <a:rPr lang="it-IT" sz="2300" b="1" dirty="0" smtClean="0">
                <a:solidFill>
                  <a:srgbClr val="92D050"/>
                </a:solidFill>
                <a:latin typeface="Bradley Hand ITC" panose="03070402050302030203" pitchFamily="66" charset="0"/>
              </a:rPr>
              <a:t>Prof. P. </a:t>
            </a:r>
            <a:r>
              <a:rPr lang="it-IT" sz="2300" b="1" dirty="0" smtClean="0">
                <a:solidFill>
                  <a:srgbClr val="92D050"/>
                </a:solidFill>
                <a:latin typeface="Bradley Hand ITC" panose="03070402050302030203" pitchFamily="66" charset="0"/>
              </a:rPr>
              <a:t>Caputo </a:t>
            </a:r>
            <a:r>
              <a:rPr lang="it-IT" sz="2300" b="1" dirty="0">
                <a:solidFill>
                  <a:srgbClr val="92D050"/>
                </a:solidFill>
                <a:latin typeface="Bradley Hand ITC" panose="03070402050302030203" pitchFamily="66" charset="0"/>
              </a:rPr>
              <a:t>titolare dell’insegnamento «Principi di sistematica </a:t>
            </a:r>
            <a:r>
              <a:rPr lang="it-IT" sz="2300" b="1" dirty="0" smtClean="0">
                <a:solidFill>
                  <a:srgbClr val="92D050"/>
                </a:solidFill>
                <a:latin typeface="Bradley Hand ITC" panose="03070402050302030203" pitchFamily="66" charset="0"/>
              </a:rPr>
              <a:t>vegetale»</a:t>
            </a:r>
            <a:endParaRPr lang="it-IT" sz="2300" b="1" dirty="0">
              <a:solidFill>
                <a:srgbClr val="92D050"/>
              </a:solidFill>
              <a:latin typeface="Bradley Hand ITC" panose="03070402050302030203" pitchFamily="66" charset="0"/>
            </a:endParaRPr>
          </a:p>
          <a:p>
            <a:r>
              <a:rPr lang="it-IT" sz="2300" b="1" dirty="0" smtClean="0">
                <a:solidFill>
                  <a:srgbClr val="FFFF00"/>
                </a:solidFill>
                <a:latin typeface="Bradley Hand ITC" panose="03070402050302030203" pitchFamily="66" charset="0"/>
              </a:rPr>
              <a:t>Prof</a:t>
            </a:r>
            <a:r>
              <a:rPr lang="it-IT" sz="2300" b="1" dirty="0" smtClean="0">
                <a:solidFill>
                  <a:srgbClr val="FFFF00"/>
                </a:solidFill>
                <a:latin typeface="Bradley Hand ITC" panose="03070402050302030203" pitchFamily="66" charset="0"/>
              </a:rPr>
              <a:t>. F.M. </a:t>
            </a:r>
            <a:r>
              <a:rPr lang="it-IT" sz="2300" b="1" dirty="0" smtClean="0">
                <a:solidFill>
                  <a:srgbClr val="FFFF00"/>
                </a:solidFill>
                <a:latin typeface="Bradley Hand ITC" panose="03070402050302030203" pitchFamily="66" charset="0"/>
              </a:rPr>
              <a:t>Guarino </a:t>
            </a:r>
            <a:r>
              <a:rPr lang="it-IT" sz="2300" b="1" dirty="0">
                <a:solidFill>
                  <a:srgbClr val="FFFF00"/>
                </a:solidFill>
                <a:latin typeface="Bradley Hand ITC" panose="03070402050302030203" pitchFamily="66" charset="0"/>
              </a:rPr>
              <a:t>titolare dell’insegnamento di «Zoologia </a:t>
            </a:r>
            <a:r>
              <a:rPr lang="it-IT" sz="2300" b="1" dirty="0" smtClean="0">
                <a:solidFill>
                  <a:srgbClr val="FFFF00"/>
                </a:solidFill>
                <a:latin typeface="Bradley Hand ITC" panose="03070402050302030203" pitchFamily="66" charset="0"/>
              </a:rPr>
              <a:t>dei vertebrati»</a:t>
            </a:r>
            <a:endParaRPr lang="it-IT" sz="2300" b="1" dirty="0">
              <a:solidFill>
                <a:srgbClr val="FFFF00"/>
              </a:solidFill>
              <a:latin typeface="Bradley Hand ITC" panose="03070402050302030203" pitchFamily="66" charset="0"/>
            </a:endParaRPr>
          </a:p>
          <a:p>
            <a:r>
              <a:rPr lang="it-IT" sz="2300" b="1" dirty="0">
                <a:solidFill>
                  <a:srgbClr val="92D050"/>
                </a:solidFill>
                <a:latin typeface="Bradley Hand ITC" panose="03070402050302030203" pitchFamily="66" charset="0"/>
              </a:rPr>
              <a:t>Prof.ssa I. Ferrandino titolare dell’insegnamento di «Fondamenti di anatomia degli </a:t>
            </a:r>
            <a:r>
              <a:rPr lang="it-IT" sz="2300" b="1" dirty="0" smtClean="0">
                <a:solidFill>
                  <a:srgbClr val="92D050"/>
                </a:solidFill>
                <a:latin typeface="Bradley Hand ITC" panose="03070402050302030203" pitchFamily="66" charset="0"/>
              </a:rPr>
              <a:t>apparati»</a:t>
            </a:r>
            <a:endParaRPr lang="it-IT" sz="2300" b="1" dirty="0">
              <a:solidFill>
                <a:srgbClr val="92D050"/>
              </a:solidFill>
              <a:latin typeface="Bradley Hand ITC" panose="03070402050302030203" pitchFamily="66" charset="0"/>
            </a:endParaRPr>
          </a:p>
          <a:p>
            <a:r>
              <a:rPr lang="it-IT" sz="2300" b="1" dirty="0" smtClean="0">
                <a:solidFill>
                  <a:srgbClr val="FFFF00"/>
                </a:solidFill>
                <a:latin typeface="Bradley Hand ITC" panose="03070402050302030203" pitchFamily="66" charset="0"/>
              </a:rPr>
              <a:t>Prof.ssa </a:t>
            </a:r>
            <a:r>
              <a:rPr lang="it-IT" sz="2300" b="1" dirty="0" smtClean="0">
                <a:solidFill>
                  <a:srgbClr val="FFFF00"/>
                </a:solidFill>
                <a:latin typeface="Bradley Hand ITC" panose="03070402050302030203" pitchFamily="66" charset="0"/>
              </a:rPr>
              <a:t>G. </a:t>
            </a:r>
            <a:r>
              <a:rPr lang="it-IT" sz="2300" b="1" dirty="0" smtClean="0">
                <a:solidFill>
                  <a:srgbClr val="FFFF00"/>
                </a:solidFill>
                <a:latin typeface="Bradley Hand ITC" panose="03070402050302030203" pitchFamily="66" charset="0"/>
              </a:rPr>
              <a:t>Maisto titolare dell’insegnamento di «Ecologia applicata»</a:t>
            </a:r>
            <a:endParaRPr lang="it-IT" sz="2300" b="1" dirty="0" smtClean="0">
              <a:solidFill>
                <a:srgbClr val="FFFF00"/>
              </a:solidFill>
              <a:latin typeface="Bradley Hand ITC" panose="03070402050302030203" pitchFamily="66" charset="0"/>
            </a:endParaRPr>
          </a:p>
          <a:p>
            <a:r>
              <a:rPr lang="it-IT" sz="2300" b="1" dirty="0" smtClean="0">
                <a:solidFill>
                  <a:srgbClr val="92D050"/>
                </a:solidFill>
                <a:latin typeface="Bradley Hand ITC" panose="03070402050302030203" pitchFamily="66" charset="0"/>
              </a:rPr>
              <a:t>Prof.ssa M. </a:t>
            </a:r>
            <a:r>
              <a:rPr lang="it-IT" sz="2300" b="1" dirty="0" smtClean="0">
                <a:solidFill>
                  <a:srgbClr val="92D050"/>
                </a:solidFill>
                <a:latin typeface="Bradley Hand ITC" panose="03070402050302030203" pitchFamily="66" charset="0"/>
              </a:rPr>
              <a:t>Crispino </a:t>
            </a:r>
            <a:r>
              <a:rPr lang="it-IT" sz="2300" b="1" dirty="0">
                <a:solidFill>
                  <a:srgbClr val="92D050"/>
                </a:solidFill>
                <a:latin typeface="Bradley Hand ITC" panose="03070402050302030203" pitchFamily="66" charset="0"/>
              </a:rPr>
              <a:t>titolare dell’insegnamento di «Fondamenti di fisiologia </a:t>
            </a:r>
            <a:r>
              <a:rPr lang="it-IT" sz="2300" b="1" dirty="0" smtClean="0">
                <a:solidFill>
                  <a:srgbClr val="92D050"/>
                </a:solidFill>
                <a:latin typeface="Bradley Hand ITC" panose="03070402050302030203" pitchFamily="66" charset="0"/>
              </a:rPr>
              <a:t>umana»</a:t>
            </a:r>
            <a:endParaRPr lang="it-IT" sz="2300" b="1" dirty="0">
              <a:solidFill>
                <a:srgbClr val="92D050"/>
              </a:solidFill>
              <a:latin typeface="Bradley Hand ITC" panose="03070402050302030203" pitchFamily="66" charset="0"/>
            </a:endParaRPr>
          </a:p>
          <a:p>
            <a:r>
              <a:rPr lang="it-IT" sz="2300" b="1" dirty="0" smtClean="0">
                <a:solidFill>
                  <a:srgbClr val="FFFF00"/>
                </a:solidFill>
                <a:latin typeface="Bradley Hand ITC" panose="03070402050302030203" pitchFamily="66" charset="0"/>
              </a:rPr>
              <a:t>Prof.ssa P. </a:t>
            </a:r>
            <a:r>
              <a:rPr lang="it-IT" sz="2300" b="1" dirty="0">
                <a:solidFill>
                  <a:srgbClr val="FFFF00"/>
                </a:solidFill>
                <a:latin typeface="Bradley Hand ITC" panose="03070402050302030203" pitchFamily="66" charset="0"/>
              </a:rPr>
              <a:t>Contursi </a:t>
            </a:r>
            <a:r>
              <a:rPr lang="it-IT" sz="2300" b="1" dirty="0" smtClean="0">
                <a:solidFill>
                  <a:srgbClr val="FFFF00"/>
                </a:solidFill>
                <a:latin typeface="Bradley Hand ITC" panose="03070402050302030203" pitchFamily="66" charset="0"/>
              </a:rPr>
              <a:t>titolare dell’insegnamento </a:t>
            </a:r>
            <a:r>
              <a:rPr lang="it-IT" sz="2300" b="1" dirty="0">
                <a:solidFill>
                  <a:srgbClr val="FFFF00"/>
                </a:solidFill>
                <a:latin typeface="Bradley Hand ITC" panose="03070402050302030203" pitchFamily="66" charset="0"/>
              </a:rPr>
              <a:t>di «Metodologie biochimiche e </a:t>
            </a:r>
            <a:r>
              <a:rPr lang="it-IT" sz="2300" b="1" dirty="0" smtClean="0">
                <a:solidFill>
                  <a:srgbClr val="FFFF00"/>
                </a:solidFill>
                <a:latin typeface="Bradley Hand ITC" panose="03070402050302030203" pitchFamily="66" charset="0"/>
              </a:rPr>
              <a:t>laboratorio»</a:t>
            </a:r>
            <a:endParaRPr lang="it-IT" sz="2300" b="1" dirty="0">
              <a:solidFill>
                <a:srgbClr val="FFFF00"/>
              </a:solidFill>
              <a:latin typeface="Bradley Hand ITC" panose="03070402050302030203" pitchFamily="66" charset="0"/>
            </a:endParaRPr>
          </a:p>
          <a:p>
            <a:r>
              <a:rPr lang="it-IT" sz="2300" b="1" dirty="0" smtClean="0">
                <a:solidFill>
                  <a:srgbClr val="92D050"/>
                </a:solidFill>
                <a:latin typeface="Bradley Hand ITC" panose="03070402050302030203" pitchFamily="66" charset="0"/>
              </a:rPr>
              <a:t>Prof</a:t>
            </a:r>
            <a:r>
              <a:rPr lang="it-IT" sz="2300" b="1" dirty="0" smtClean="0">
                <a:solidFill>
                  <a:srgbClr val="92D050"/>
                </a:solidFill>
                <a:latin typeface="Bradley Hand ITC" panose="03070402050302030203" pitchFamily="66" charset="0"/>
              </a:rPr>
              <a:t>. D. </a:t>
            </a:r>
            <a:r>
              <a:rPr lang="it-IT" sz="2300" b="1" dirty="0" smtClean="0">
                <a:solidFill>
                  <a:srgbClr val="92D050"/>
                </a:solidFill>
                <a:latin typeface="Bradley Hand ITC" panose="03070402050302030203" pitchFamily="66" charset="0"/>
              </a:rPr>
              <a:t>Antonini titolare </a:t>
            </a:r>
            <a:r>
              <a:rPr lang="it-IT" sz="2300" b="1" dirty="0">
                <a:solidFill>
                  <a:srgbClr val="92D050"/>
                </a:solidFill>
                <a:latin typeface="Bradley Hand ITC" panose="03070402050302030203" pitchFamily="66" charset="0"/>
              </a:rPr>
              <a:t>dell’insegnamento di «Applicazioni bioinformatiche in biologia </a:t>
            </a:r>
            <a:r>
              <a:rPr lang="it-IT" sz="2300" b="1" dirty="0" smtClean="0">
                <a:solidFill>
                  <a:srgbClr val="92D050"/>
                </a:solidFill>
                <a:latin typeface="Bradley Hand ITC" panose="03070402050302030203" pitchFamily="66" charset="0"/>
              </a:rPr>
              <a:t>molecolare»</a:t>
            </a:r>
            <a:endParaRPr lang="it-IT" sz="2300" b="1" dirty="0">
              <a:solidFill>
                <a:srgbClr val="92D050"/>
              </a:solidFill>
              <a:latin typeface="Bradley Hand ITC" panose="03070402050302030203" pitchFamily="66" charset="0"/>
            </a:endParaRPr>
          </a:p>
          <a:p>
            <a:r>
              <a:rPr lang="it-IT" sz="2300" b="1" dirty="0" smtClean="0">
                <a:solidFill>
                  <a:srgbClr val="FFFF00"/>
                </a:solidFill>
                <a:latin typeface="Bradley Hand ITC" panose="03070402050302030203" pitchFamily="66" charset="0"/>
              </a:rPr>
              <a:t>Prof</a:t>
            </a:r>
            <a:r>
              <a:rPr lang="it-IT" sz="2300" b="1" dirty="0" smtClean="0">
                <a:solidFill>
                  <a:srgbClr val="FFFF00"/>
                </a:solidFill>
                <a:latin typeface="Bradley Hand ITC" panose="03070402050302030203" pitchFamily="66" charset="0"/>
              </a:rPr>
              <a:t>. G. </a:t>
            </a:r>
            <a:r>
              <a:rPr lang="it-IT" sz="2300" b="1" dirty="0" smtClean="0">
                <a:solidFill>
                  <a:srgbClr val="FFFF00"/>
                </a:solidFill>
                <a:latin typeface="Bradley Hand ITC" panose="03070402050302030203" pitchFamily="66" charset="0"/>
              </a:rPr>
              <a:t>Falco </a:t>
            </a:r>
            <a:r>
              <a:rPr lang="it-IT" sz="2300" b="1" dirty="0">
                <a:solidFill>
                  <a:srgbClr val="FFFF00"/>
                </a:solidFill>
                <a:latin typeface="Bradley Hand ITC" panose="03070402050302030203" pitchFamily="66" charset="0"/>
              </a:rPr>
              <a:t>titolare dell’insegnamento di «Metodologie di differenziamento </a:t>
            </a:r>
            <a:r>
              <a:rPr lang="it-IT" sz="2300" b="1" dirty="0" smtClean="0">
                <a:solidFill>
                  <a:srgbClr val="FFFF00"/>
                </a:solidFill>
                <a:latin typeface="Bradley Hand ITC" panose="03070402050302030203" pitchFamily="66" charset="0"/>
              </a:rPr>
              <a:t>cellulare»</a:t>
            </a:r>
            <a:endParaRPr lang="it-IT" sz="2300" b="1" dirty="0" smtClean="0">
              <a:solidFill>
                <a:srgbClr val="FFFF00"/>
              </a:solidFill>
              <a:latin typeface="Bradley Hand ITC" panose="03070402050302030203" pitchFamily="66" charset="0"/>
            </a:endParaRPr>
          </a:p>
          <a:p>
            <a:r>
              <a:rPr lang="it-IT" sz="2300" b="1" dirty="0">
                <a:solidFill>
                  <a:srgbClr val="92D050"/>
                </a:solidFill>
                <a:latin typeface="Bradley Hand ITC" panose="03070402050302030203" pitchFamily="66" charset="0"/>
              </a:rPr>
              <a:t>Prof. M. Turano titolare dell’insegnamento di «Ingegneria </a:t>
            </a:r>
            <a:r>
              <a:rPr lang="it-IT" sz="2300" b="1" dirty="0" smtClean="0">
                <a:solidFill>
                  <a:srgbClr val="92D050"/>
                </a:solidFill>
                <a:latin typeface="Bradley Hand ITC" panose="03070402050302030203" pitchFamily="66" charset="0"/>
              </a:rPr>
              <a:t>genetica»</a:t>
            </a:r>
            <a:endParaRPr lang="it-IT" sz="2300" b="1" dirty="0">
              <a:solidFill>
                <a:srgbClr val="92D050"/>
              </a:solidFill>
              <a:latin typeface="Bradley Hand ITC" panose="03070402050302030203" pitchFamily="66" charset="0"/>
            </a:endParaRPr>
          </a:p>
          <a:p>
            <a:r>
              <a:rPr lang="it-IT" sz="2300" b="1" dirty="0">
                <a:solidFill>
                  <a:srgbClr val="FFFF00"/>
                </a:solidFill>
                <a:latin typeface="Bradley Hand ITC" panose="03070402050302030203" pitchFamily="66" charset="0"/>
              </a:rPr>
              <a:t>Prof.ssa L. </a:t>
            </a:r>
            <a:r>
              <a:rPr lang="it-IT" sz="2300" b="1" dirty="0" err="1">
                <a:solidFill>
                  <a:srgbClr val="FFFF00"/>
                </a:solidFill>
                <a:latin typeface="Bradley Hand ITC" panose="03070402050302030203" pitchFamily="66" charset="0"/>
              </a:rPr>
              <a:t>Baccigalupi</a:t>
            </a:r>
            <a:r>
              <a:rPr lang="it-IT" sz="2300" b="1" dirty="0">
                <a:solidFill>
                  <a:srgbClr val="FFFF00"/>
                </a:solidFill>
                <a:latin typeface="Bradley Hand ITC" panose="03070402050302030203" pitchFamily="66" charset="0"/>
              </a:rPr>
              <a:t> titolare dell’insegnamento di «Biotecnologie </a:t>
            </a:r>
            <a:r>
              <a:rPr lang="it-IT" sz="2300" b="1" dirty="0" smtClean="0">
                <a:solidFill>
                  <a:srgbClr val="FFFF00"/>
                </a:solidFill>
                <a:latin typeface="Bradley Hand ITC" panose="03070402050302030203" pitchFamily="66" charset="0"/>
              </a:rPr>
              <a:t>microbiche»</a:t>
            </a:r>
            <a:endParaRPr lang="it-IT" sz="2300" b="1" dirty="0">
              <a:solidFill>
                <a:srgbClr val="FFFF00"/>
              </a:solidFill>
              <a:latin typeface="Bradley Hand ITC" panose="03070402050302030203" pitchFamily="66" charset="0"/>
            </a:endParaRPr>
          </a:p>
          <a:p>
            <a:r>
              <a:rPr lang="it-IT" sz="2300" b="1" dirty="0" smtClean="0">
                <a:solidFill>
                  <a:srgbClr val="92D050"/>
                </a:solidFill>
                <a:latin typeface="Bradley Hand ITC" panose="03070402050302030203" pitchFamily="66" charset="0"/>
              </a:rPr>
              <a:t>Prof.ssa </a:t>
            </a:r>
            <a:r>
              <a:rPr lang="it-IT" sz="2300" b="1" dirty="0" smtClean="0">
                <a:solidFill>
                  <a:srgbClr val="92D050"/>
                </a:solidFill>
                <a:latin typeface="Bradley Hand ITC" panose="03070402050302030203" pitchFamily="66" charset="0"/>
              </a:rPr>
              <a:t>A. </a:t>
            </a:r>
            <a:r>
              <a:rPr lang="it-IT" sz="2300" b="1" dirty="0" smtClean="0">
                <a:solidFill>
                  <a:srgbClr val="92D050"/>
                </a:solidFill>
                <a:latin typeface="Bradley Hand ITC" panose="03070402050302030203" pitchFamily="66" charset="0"/>
              </a:rPr>
              <a:t>Feola </a:t>
            </a:r>
            <a:r>
              <a:rPr lang="it-IT" sz="2300" b="1" dirty="0">
                <a:solidFill>
                  <a:srgbClr val="92D050"/>
                </a:solidFill>
                <a:latin typeface="Bradley Hand ITC" panose="03070402050302030203" pitchFamily="66" charset="0"/>
              </a:rPr>
              <a:t>titolare dell’insegnamento di «Istituzioni di patologia </a:t>
            </a:r>
            <a:r>
              <a:rPr lang="it-IT" sz="2300" b="1" dirty="0" smtClean="0">
                <a:solidFill>
                  <a:srgbClr val="92D050"/>
                </a:solidFill>
                <a:latin typeface="Bradley Hand ITC" panose="03070402050302030203" pitchFamily="66" charset="0"/>
              </a:rPr>
              <a:t>generale»</a:t>
            </a:r>
            <a:endParaRPr lang="it-IT" sz="2300" b="1" dirty="0" smtClean="0">
              <a:solidFill>
                <a:srgbClr val="92D050"/>
              </a:solidFill>
              <a:latin typeface="Bradley Hand ITC" panose="03070402050302030203" pitchFamily="66" charset="0"/>
            </a:endParaRPr>
          </a:p>
          <a:p>
            <a:r>
              <a:rPr lang="it-IT" sz="2300" b="1" dirty="0" smtClean="0">
                <a:solidFill>
                  <a:srgbClr val="FFFF00"/>
                </a:solidFill>
                <a:latin typeface="Bradley Hand ITC" panose="03070402050302030203" pitchFamily="66" charset="0"/>
              </a:rPr>
              <a:t>Prof.ssa E. </a:t>
            </a:r>
            <a:r>
              <a:rPr lang="it-IT" sz="2300" b="1" dirty="0" err="1" smtClean="0">
                <a:solidFill>
                  <a:srgbClr val="FFFF00"/>
                </a:solidFill>
                <a:latin typeface="Bradley Hand ITC" panose="03070402050302030203" pitchFamily="66" charset="0"/>
              </a:rPr>
              <a:t>Galdiero</a:t>
            </a:r>
            <a:r>
              <a:rPr lang="it-IT" sz="2300" b="1" dirty="0" smtClean="0">
                <a:solidFill>
                  <a:srgbClr val="FFFF00"/>
                </a:solidFill>
                <a:latin typeface="Bradley Hand ITC" panose="03070402050302030203" pitchFamily="66" charset="0"/>
              </a:rPr>
              <a:t> </a:t>
            </a:r>
            <a:r>
              <a:rPr lang="it-IT" sz="2300" b="1" dirty="0">
                <a:solidFill>
                  <a:srgbClr val="FFFF00"/>
                </a:solidFill>
                <a:latin typeface="Bradley Hand ITC" panose="03070402050302030203" pitchFamily="66" charset="0"/>
              </a:rPr>
              <a:t>titolare dell’insegnamento di «Igiene degli alimenti e </a:t>
            </a:r>
            <a:r>
              <a:rPr lang="it-IT" sz="2300" b="1" dirty="0" smtClean="0">
                <a:solidFill>
                  <a:srgbClr val="FFFF00"/>
                </a:solidFill>
                <a:latin typeface="Bradley Hand ITC" panose="03070402050302030203" pitchFamily="66" charset="0"/>
              </a:rPr>
              <a:t>HACCP»</a:t>
            </a:r>
            <a:endParaRPr lang="it-IT" sz="2300" b="1" dirty="0">
              <a:solidFill>
                <a:srgbClr val="FFFF00"/>
              </a:solidFill>
              <a:latin typeface="Bradley Hand ITC" panose="03070402050302030203" pitchFamily="66" charset="0"/>
            </a:endParaRPr>
          </a:p>
          <a:p>
            <a:r>
              <a:rPr lang="it-IT" sz="2300" b="1" dirty="0" smtClean="0">
                <a:solidFill>
                  <a:srgbClr val="92D050"/>
                </a:solidFill>
                <a:latin typeface="Bradley Hand ITC" panose="03070402050302030203" pitchFamily="66" charset="0"/>
              </a:rPr>
              <a:t>Prof</a:t>
            </a:r>
            <a:r>
              <a:rPr lang="it-IT" sz="2300" b="1" dirty="0" smtClean="0">
                <a:solidFill>
                  <a:srgbClr val="92D050"/>
                </a:solidFill>
                <a:latin typeface="Bradley Hand ITC" panose="03070402050302030203" pitchFamily="66" charset="0"/>
              </a:rPr>
              <a:t>. G. </a:t>
            </a:r>
            <a:r>
              <a:rPr lang="it-IT" sz="2300" b="1" dirty="0" err="1" smtClean="0">
                <a:solidFill>
                  <a:srgbClr val="92D050"/>
                </a:solidFill>
                <a:latin typeface="Bradley Hand ITC" panose="03070402050302030203" pitchFamily="66" charset="0"/>
              </a:rPr>
              <a:t>Libralato</a:t>
            </a:r>
            <a:r>
              <a:rPr lang="it-IT" sz="2300" b="1" dirty="0" smtClean="0">
                <a:solidFill>
                  <a:srgbClr val="92D050"/>
                </a:solidFill>
                <a:latin typeface="Bradley Hand ITC" panose="03070402050302030203" pitchFamily="66" charset="0"/>
              </a:rPr>
              <a:t> </a:t>
            </a:r>
            <a:r>
              <a:rPr lang="it-IT" sz="2300" b="1" dirty="0">
                <a:solidFill>
                  <a:srgbClr val="92D050"/>
                </a:solidFill>
                <a:latin typeface="Bradley Hand ITC" panose="03070402050302030203" pitchFamily="66" charset="0"/>
              </a:rPr>
              <a:t>titolare dell’insegnamento di «Igiene e </a:t>
            </a:r>
            <a:r>
              <a:rPr lang="it-IT" sz="2300" b="1" dirty="0" smtClean="0">
                <a:solidFill>
                  <a:srgbClr val="92D050"/>
                </a:solidFill>
                <a:latin typeface="Bradley Hand ITC" panose="03070402050302030203" pitchFamily="66" charset="0"/>
              </a:rPr>
              <a:t>laboratorio»</a:t>
            </a:r>
            <a:endParaRPr lang="it-IT" sz="2300" b="1" dirty="0" smtClean="0">
              <a:solidFill>
                <a:srgbClr val="92D050"/>
              </a:solidFill>
              <a:latin typeface="Bradley Hand ITC" panose="03070402050302030203" pitchFamily="66" charset="0"/>
            </a:endParaRPr>
          </a:p>
          <a:p>
            <a:r>
              <a:rPr lang="it-IT" sz="2300" b="1" dirty="0">
                <a:solidFill>
                  <a:srgbClr val="FFFF00"/>
                </a:solidFill>
                <a:latin typeface="Bradley Hand ITC" panose="03070402050302030203" pitchFamily="66" charset="0"/>
              </a:rPr>
              <a:t>Prof. G. De Vico titolare dell’insegnamento di «Patologia </a:t>
            </a:r>
            <a:r>
              <a:rPr lang="it-IT" sz="2300" b="1" dirty="0" smtClean="0">
                <a:solidFill>
                  <a:srgbClr val="FFFF00"/>
                </a:solidFill>
                <a:latin typeface="Bradley Hand ITC" panose="03070402050302030203" pitchFamily="66" charset="0"/>
              </a:rPr>
              <a:t>comparata»</a:t>
            </a:r>
            <a:endParaRPr lang="it-IT" sz="2300" b="1" dirty="0">
              <a:solidFill>
                <a:srgbClr val="FFFF00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060847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 pop.thmx</Template>
  <TotalTime>520</TotalTime>
  <Words>203</Words>
  <Application>Microsoft Office PowerPoint</Application>
  <PresentationFormat>Formato A3 (297x420 mm)</PresentationFormat>
  <Paragraphs>20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Bradley Hand ITC</vt:lpstr>
      <vt:lpstr>Calibri</vt:lpstr>
      <vt:lpstr>Gill Sans MT</vt:lpstr>
      <vt:lpstr>Wingdings 3</vt:lpstr>
      <vt:lpstr>Urban pop</vt:lpstr>
      <vt:lpstr>Presentazione standard di PowerPoint</vt:lpstr>
    </vt:vector>
  </TitlesOfParts>
  <Company>Università degli Studi di Napoli "Federico II"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CORSI OPZIONALI E A SCELTA</dc:title>
  <dc:creator>Giulia</dc:creator>
  <cp:lastModifiedBy>GIULIA MAISTO</cp:lastModifiedBy>
  <cp:revision>56</cp:revision>
  <dcterms:created xsi:type="dcterms:W3CDTF">2020-10-26T14:48:43Z</dcterms:created>
  <dcterms:modified xsi:type="dcterms:W3CDTF">2021-01-19T11:42:46Z</dcterms:modified>
</cp:coreProperties>
</file>